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8.xml" ContentType="application/vnd.openxmlformats-officedocument.presentationml.notesSlide+xml"/>
  <Override PartName="/ppt/tags/tag14.xml" ContentType="application/vnd.openxmlformats-officedocument.presentationml.tags+xml"/>
  <Override PartName="/ppt/notesSlides/notesSlide9.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10.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11.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notesSlides/notesSlide12.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notesSlides/notesSlide13.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notesSlides/notesSlide14.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notesSlides/notesSlide15.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16.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notesSlides/notesSlide17.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18.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41.xml" ContentType="application/vnd.openxmlformats-officedocument.presentationml.tags+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314" r:id="rId2"/>
    <p:sldId id="260" r:id="rId3"/>
    <p:sldId id="261" r:id="rId4"/>
    <p:sldId id="353" r:id="rId5"/>
    <p:sldId id="354" r:id="rId6"/>
    <p:sldId id="356" r:id="rId7"/>
    <p:sldId id="278" r:id="rId8"/>
    <p:sldId id="357" r:id="rId9"/>
    <p:sldId id="359" r:id="rId10"/>
    <p:sldId id="371" r:id="rId11"/>
    <p:sldId id="372" r:id="rId12"/>
    <p:sldId id="369" r:id="rId13"/>
    <p:sldId id="360" r:id="rId14"/>
    <p:sldId id="375" r:id="rId15"/>
    <p:sldId id="363" r:id="rId16"/>
    <p:sldId id="364" r:id="rId17"/>
    <p:sldId id="373" r:id="rId18"/>
    <p:sldId id="374" r:id="rId19"/>
    <p:sldId id="366" r:id="rId20"/>
    <p:sldId id="368" r:id="rId21"/>
    <p:sldId id="367" r:id="rId22"/>
  </p:sldIdLst>
  <p:sldSz cx="9144000" cy="5143500" type="screen16x9"/>
  <p:notesSz cx="6858000" cy="9144000"/>
  <p:embeddedFontLst>
    <p:embeddedFont>
      <p:font typeface="Dela Gothic One" panose="02010600030101010101" charset="-128"/>
      <p:regular r:id="rId24"/>
    </p:embeddedFont>
    <p:embeddedFont>
      <p:font typeface="Arial Black" panose="020B0A04020102020204" pitchFamily="34" charset="0"/>
      <p:bold r:id="rId25"/>
    </p:embeddedFont>
    <p:embeddedFont>
      <p:font typeface="Bebas Neue" panose="020B0606020202050201" pitchFamily="34" charset="0"/>
      <p:regular r:id="rId26"/>
    </p:embeddedFont>
    <p:embeddedFont>
      <p:font typeface="Lato" panose="020F0502020204030203" pitchFamily="34" charset="0"/>
      <p:regular r:id="rId27"/>
      <p:bold r:id="rId28"/>
      <p:italic r:id="rId29"/>
      <p:boldItalic r:id="rId30"/>
    </p:embeddedFont>
    <p:embeddedFont>
      <p:font typeface="Nunito Light" pitchFamily="2" charset="0"/>
      <p:regular r:id="rId31"/>
      <p:italic r:id="rId32"/>
    </p:embeddedFont>
    <p:embeddedFont>
      <p:font typeface="PT Sans" panose="020B0503020203020204" pitchFamily="34" charset="0"/>
      <p:regular r:id="rId33"/>
      <p:bold r:id="rId34"/>
      <p:italic r:id="rId35"/>
      <p:boldItalic r:id="rId36"/>
    </p:embeddedFont>
  </p:embeddedFontLst>
  <p:custDataLst>
    <p:tags r:id="rId3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44" userDrawn="1">
          <p15:clr>
            <a:srgbClr val="A4A3A4"/>
          </p15:clr>
        </p15:guide>
        <p15:guide id="2" pos="289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IENWARE" initials="A" lastIdx="1" clrIdx="0">
    <p:extLst>
      <p:ext uri="{19B8F6BF-5375-455C-9EA6-DF929625EA0E}">
        <p15:presenceInfo xmlns:p15="http://schemas.microsoft.com/office/powerpoint/2012/main" userId="ALIENWARE" providerId="None"/>
      </p:ext>
    </p:extLst>
  </p:cmAuthor>
  <p:cmAuthor id="2" name="Grace" initials="G" lastIdx="4"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99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C5E4ED-41DA-4856-868A-F3AF6EF07EC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8" autoAdjust="0"/>
    <p:restoredTop sz="77969" autoAdjust="0"/>
  </p:normalViewPr>
  <p:slideViewPr>
    <p:cSldViewPr snapToGrid="0" showGuides="1">
      <p:cViewPr varScale="1">
        <p:scale>
          <a:sx n="94" d="100"/>
          <a:sy n="94" d="100"/>
        </p:scale>
        <p:origin x="256" y="56"/>
      </p:cViewPr>
      <p:guideLst>
        <p:guide orient="horz" pos="1644"/>
        <p:guide pos="2896"/>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ags" Target="tags/tag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commentAuthors" Target="commentAuthors.xml"/></Relationships>
</file>

<file path=ppt/media/image1.png>
</file>

<file path=ppt/media/image10.png>
</file>

<file path=ppt/media/image11.png>
</file>

<file path=ppt/media/image12.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5483044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b="1" dirty="0"/>
          </a:p>
        </p:txBody>
      </p:sp>
    </p:spTree>
    <p:extLst>
      <p:ext uri="{BB962C8B-B14F-4D97-AF65-F5344CB8AC3E}">
        <p14:creationId xmlns:p14="http://schemas.microsoft.com/office/powerpoint/2010/main" val="24735031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e12f311b9e_2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e12f311b9e_2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630448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e12f311b9e_2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e12f311b9e_2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486209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e12f311b9e_2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e12f311b9e_2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324448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e12f311b9e_2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e12f311b9e_2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e12f311b9e_2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e12f311b9e_2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1252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e12f311b9e_2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e12f311b9e_2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e12f311b9e_2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e12f311b9e_2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e12f311b9e_2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e12f311b9e_2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87995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e12f311b9e_2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e12f311b9e_2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509716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e12f311b9e_2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e12f311b9e_2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ge12f311b9e_2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e12f311b9e_2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3"/>
        <p:cNvGrpSpPr/>
        <p:nvPr/>
      </p:nvGrpSpPr>
      <p:grpSpPr>
        <a:xfrm>
          <a:off x="0" y="0"/>
          <a:ext cx="0" cy="0"/>
          <a:chOff x="0" y="0"/>
          <a:chExt cx="0" cy="0"/>
        </a:xfrm>
      </p:grpSpPr>
      <p:sp>
        <p:nvSpPr>
          <p:cNvPr id="1904" name="Google Shape;1904;ge26c7344c3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5" name="Google Shape;1905;ge26c7344c3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98788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e12f311b9e_2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e12f311b9e_2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e12f311b9e_2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e12f311b9e_2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8"/>
        <p:cNvGrpSpPr/>
        <p:nvPr/>
      </p:nvGrpSpPr>
      <p:grpSpPr>
        <a:xfrm>
          <a:off x="0" y="0"/>
          <a:ext cx="0" cy="0"/>
          <a:chOff x="0" y="0"/>
          <a:chExt cx="0" cy="0"/>
        </a:xfrm>
      </p:grpSpPr>
      <p:sp>
        <p:nvSpPr>
          <p:cNvPr id="1339" name="Google Shape;1339;ge24397681b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0" name="Google Shape;1340;ge24397681b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tabLst/>
              <a:defRPr/>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8"/>
        <p:cNvGrpSpPr/>
        <p:nvPr/>
      </p:nvGrpSpPr>
      <p:grpSpPr>
        <a:xfrm>
          <a:off x="0" y="0"/>
          <a:ext cx="0" cy="0"/>
          <a:chOff x="0" y="0"/>
          <a:chExt cx="0" cy="0"/>
        </a:xfrm>
      </p:grpSpPr>
      <p:sp>
        <p:nvSpPr>
          <p:cNvPr id="1339" name="Google Shape;1339;ge24397681b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0" name="Google Shape;1340;ge24397681b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e12f311b9e_2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e12f311b9e_2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0"/>
        <p:cNvGrpSpPr/>
        <p:nvPr/>
      </p:nvGrpSpPr>
      <p:grpSpPr>
        <a:xfrm>
          <a:off x="0" y="0"/>
          <a:ext cx="0" cy="0"/>
          <a:chOff x="0" y="0"/>
          <a:chExt cx="0" cy="0"/>
        </a:xfrm>
      </p:grpSpPr>
      <p:sp>
        <p:nvSpPr>
          <p:cNvPr id="1641" name="Google Shape;1641;ge150a5f9de_2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2" name="Google Shape;1642;ge150a5f9de_2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e12f311b9e_2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e12f311b9e_2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e12f311b9e_2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e12f311b9e_2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userDrawn="1">
  <p:cSld name="SECTION_HEADER">
    <p:spTree>
      <p:nvGrpSpPr>
        <p:cNvPr id="1" name="Shape 5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15"/>
        <p:cNvGrpSpPr/>
        <p:nvPr/>
      </p:nvGrpSpPr>
      <p:grpSpPr>
        <a:xfrm>
          <a:off x="0" y="0"/>
          <a:ext cx="0" cy="0"/>
          <a:chOff x="0" y="0"/>
          <a:chExt cx="0" cy="0"/>
        </a:xfrm>
      </p:grpSpPr>
      <p:sp>
        <p:nvSpPr>
          <p:cNvPr id="416" name="Google Shape;416;p13"/>
          <p:cNvSpPr txBox="1">
            <a:spLocks noGrp="1"/>
          </p:cNvSpPr>
          <p:nvPr>
            <p:ph type="title"/>
          </p:nvPr>
        </p:nvSpPr>
        <p:spPr>
          <a:xfrm>
            <a:off x="720000" y="1759050"/>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17" name="Google Shape;417;p13"/>
          <p:cNvSpPr txBox="1">
            <a:spLocks noGrp="1"/>
          </p:cNvSpPr>
          <p:nvPr>
            <p:ph type="subTitle" idx="1"/>
          </p:nvPr>
        </p:nvSpPr>
        <p:spPr>
          <a:xfrm>
            <a:off x="720000" y="2369588"/>
            <a:ext cx="2305500" cy="484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8" name="Google Shape;418;p13"/>
          <p:cNvSpPr txBox="1">
            <a:spLocks noGrp="1"/>
          </p:cNvSpPr>
          <p:nvPr>
            <p:ph type="title" idx="2"/>
          </p:nvPr>
        </p:nvSpPr>
        <p:spPr>
          <a:xfrm>
            <a:off x="3419269" y="1759050"/>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19" name="Google Shape;419;p13"/>
          <p:cNvSpPr txBox="1">
            <a:spLocks noGrp="1"/>
          </p:cNvSpPr>
          <p:nvPr>
            <p:ph type="subTitle" idx="3"/>
          </p:nvPr>
        </p:nvSpPr>
        <p:spPr>
          <a:xfrm>
            <a:off x="3419269" y="2369588"/>
            <a:ext cx="2305500" cy="484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0" name="Google Shape;420;p13"/>
          <p:cNvSpPr txBox="1">
            <a:spLocks noGrp="1"/>
          </p:cNvSpPr>
          <p:nvPr>
            <p:ph type="title" idx="4"/>
          </p:nvPr>
        </p:nvSpPr>
        <p:spPr>
          <a:xfrm>
            <a:off x="720000" y="3319775"/>
            <a:ext cx="2305500" cy="5253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1" name="Google Shape;421;p13"/>
          <p:cNvSpPr txBox="1">
            <a:spLocks noGrp="1"/>
          </p:cNvSpPr>
          <p:nvPr>
            <p:ph type="subTitle" idx="5"/>
          </p:nvPr>
        </p:nvSpPr>
        <p:spPr>
          <a:xfrm>
            <a:off x="720000" y="3931332"/>
            <a:ext cx="2305500" cy="482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2" name="Google Shape;422;p13"/>
          <p:cNvSpPr txBox="1">
            <a:spLocks noGrp="1"/>
          </p:cNvSpPr>
          <p:nvPr>
            <p:ph type="title" idx="6"/>
          </p:nvPr>
        </p:nvSpPr>
        <p:spPr>
          <a:xfrm>
            <a:off x="3419269" y="3319775"/>
            <a:ext cx="2305500" cy="5253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3" name="Google Shape;423;p13"/>
          <p:cNvSpPr txBox="1">
            <a:spLocks noGrp="1"/>
          </p:cNvSpPr>
          <p:nvPr>
            <p:ph type="subTitle" idx="7"/>
          </p:nvPr>
        </p:nvSpPr>
        <p:spPr>
          <a:xfrm>
            <a:off x="3419269" y="3931332"/>
            <a:ext cx="2305500" cy="482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4" name="Google Shape;424;p13"/>
          <p:cNvSpPr txBox="1">
            <a:spLocks noGrp="1"/>
          </p:cNvSpPr>
          <p:nvPr>
            <p:ph type="title" idx="8"/>
          </p:nvPr>
        </p:nvSpPr>
        <p:spPr>
          <a:xfrm>
            <a:off x="6118545" y="1759050"/>
            <a:ext cx="2305500" cy="5277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5" name="Google Shape;425;p13"/>
          <p:cNvSpPr txBox="1">
            <a:spLocks noGrp="1"/>
          </p:cNvSpPr>
          <p:nvPr>
            <p:ph type="subTitle" idx="9"/>
          </p:nvPr>
        </p:nvSpPr>
        <p:spPr>
          <a:xfrm>
            <a:off x="6118545" y="2369588"/>
            <a:ext cx="2305500" cy="484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6" name="Google Shape;426;p13"/>
          <p:cNvSpPr txBox="1">
            <a:spLocks noGrp="1"/>
          </p:cNvSpPr>
          <p:nvPr>
            <p:ph type="title" idx="13"/>
          </p:nvPr>
        </p:nvSpPr>
        <p:spPr>
          <a:xfrm>
            <a:off x="6118545" y="3319775"/>
            <a:ext cx="2305500" cy="5253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20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427" name="Google Shape;427;p13"/>
          <p:cNvSpPr txBox="1">
            <a:spLocks noGrp="1"/>
          </p:cNvSpPr>
          <p:nvPr>
            <p:ph type="subTitle" idx="14"/>
          </p:nvPr>
        </p:nvSpPr>
        <p:spPr>
          <a:xfrm>
            <a:off x="6118545" y="3931332"/>
            <a:ext cx="2305500" cy="482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28" name="Google Shape;428;p13"/>
          <p:cNvSpPr txBox="1">
            <a:spLocks noGrp="1"/>
          </p:cNvSpPr>
          <p:nvPr>
            <p:ph type="title" idx="15" hasCustomPrompt="1"/>
          </p:nvPr>
        </p:nvSpPr>
        <p:spPr>
          <a:xfrm>
            <a:off x="720000" y="1420983"/>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29" name="Google Shape;429;p13"/>
          <p:cNvSpPr txBox="1">
            <a:spLocks noGrp="1"/>
          </p:cNvSpPr>
          <p:nvPr>
            <p:ph type="title" idx="16" hasCustomPrompt="1"/>
          </p:nvPr>
        </p:nvSpPr>
        <p:spPr>
          <a:xfrm>
            <a:off x="720000" y="2981716"/>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0" name="Google Shape;430;p13"/>
          <p:cNvSpPr txBox="1">
            <a:spLocks noGrp="1"/>
          </p:cNvSpPr>
          <p:nvPr>
            <p:ph type="title" idx="17" hasCustomPrompt="1"/>
          </p:nvPr>
        </p:nvSpPr>
        <p:spPr>
          <a:xfrm>
            <a:off x="3419275" y="1420983"/>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1" name="Google Shape;431;p13"/>
          <p:cNvSpPr txBox="1">
            <a:spLocks noGrp="1"/>
          </p:cNvSpPr>
          <p:nvPr>
            <p:ph type="title" idx="18" hasCustomPrompt="1"/>
          </p:nvPr>
        </p:nvSpPr>
        <p:spPr>
          <a:xfrm>
            <a:off x="3419275" y="2981716"/>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2" name="Google Shape;432;p13"/>
          <p:cNvSpPr txBox="1">
            <a:spLocks noGrp="1"/>
          </p:cNvSpPr>
          <p:nvPr>
            <p:ph type="title" idx="19" hasCustomPrompt="1"/>
          </p:nvPr>
        </p:nvSpPr>
        <p:spPr>
          <a:xfrm>
            <a:off x="6118550" y="1420983"/>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3" name="Google Shape;433;p13"/>
          <p:cNvSpPr txBox="1">
            <a:spLocks noGrp="1"/>
          </p:cNvSpPr>
          <p:nvPr>
            <p:ph type="title" idx="20" hasCustomPrompt="1"/>
          </p:nvPr>
        </p:nvSpPr>
        <p:spPr>
          <a:xfrm>
            <a:off x="6118550" y="2981716"/>
            <a:ext cx="734700" cy="447600"/>
          </a:xfrm>
          <a:prstGeom prst="rect">
            <a:avLst/>
          </a:prstGeom>
        </p:spPr>
        <p:txBody>
          <a:bodyPr spcFirstLastPara="1" wrap="square" lIns="0" tIns="0" rIns="0" bIns="0" anchor="ctr" anchorCtr="0">
            <a:noAutofit/>
          </a:bodyPr>
          <a:lstStyle>
            <a:lvl1pPr lvl="0" rtl="0">
              <a:spcBef>
                <a:spcPts val="0"/>
              </a:spcBef>
              <a:spcAft>
                <a:spcPts val="0"/>
              </a:spcAft>
              <a:buSzPts val="3000"/>
              <a:buNone/>
              <a:defRPr sz="3000">
                <a:solidFill>
                  <a:srgbClr val="101122"/>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4" name="Google Shape;434;p13"/>
          <p:cNvSpPr txBox="1">
            <a:spLocks noGrp="1"/>
          </p:cNvSpPr>
          <p:nvPr>
            <p:ph type="title" idx="21"/>
          </p:nvPr>
        </p:nvSpPr>
        <p:spPr>
          <a:xfrm>
            <a:off x="713225" y="539500"/>
            <a:ext cx="7717500" cy="4083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3500"/>
              <a:buNone/>
              <a:defRPr>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userDrawn="1">
  <p:cSld name="CUSTOM_1">
    <p:spTree>
      <p:nvGrpSpPr>
        <p:cNvPr id="1" name="Shape 47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32"/>
        <p:cNvGrpSpPr/>
        <p:nvPr/>
      </p:nvGrpSpPr>
      <p:grpSpPr>
        <a:xfrm>
          <a:off x="0" y="0"/>
          <a:ext cx="0" cy="0"/>
          <a:chOff x="0" y="0"/>
          <a:chExt cx="0" cy="0"/>
        </a:xfrm>
      </p:grpSpPr>
      <p:sp>
        <p:nvSpPr>
          <p:cNvPr id="533" name="Google Shape;533;p15"/>
          <p:cNvSpPr txBox="1">
            <a:spLocks noGrp="1"/>
          </p:cNvSpPr>
          <p:nvPr>
            <p:ph type="title"/>
          </p:nvPr>
        </p:nvSpPr>
        <p:spPr>
          <a:xfrm>
            <a:off x="3557400" y="3100288"/>
            <a:ext cx="4360200" cy="531900"/>
          </a:xfrm>
          <a:prstGeom prst="rect">
            <a:avLst/>
          </a:prstGeom>
        </p:spPr>
        <p:txBody>
          <a:bodyPr spcFirstLastPara="1" wrap="square" lIns="0" tIns="0" rIns="0" bIns="0"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534" name="Google Shape;534;p15"/>
          <p:cNvSpPr txBox="1">
            <a:spLocks noGrp="1"/>
          </p:cNvSpPr>
          <p:nvPr>
            <p:ph type="subTitle" idx="1"/>
          </p:nvPr>
        </p:nvSpPr>
        <p:spPr>
          <a:xfrm>
            <a:off x="1226400" y="1511313"/>
            <a:ext cx="6691200" cy="1478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582"/>
        <p:cNvGrpSpPr/>
        <p:nvPr/>
      </p:nvGrpSpPr>
      <p:grpSpPr>
        <a:xfrm>
          <a:off x="0" y="0"/>
          <a:ext cx="0" cy="0"/>
          <a:chOff x="0" y="0"/>
          <a:chExt cx="0" cy="0"/>
        </a:xfrm>
      </p:grpSpPr>
      <p:sp>
        <p:nvSpPr>
          <p:cNvPr id="583" name="Google Shape;583;p16"/>
          <p:cNvSpPr txBox="1">
            <a:spLocks noGrp="1"/>
          </p:cNvSpPr>
          <p:nvPr>
            <p:ph type="title"/>
          </p:nvPr>
        </p:nvSpPr>
        <p:spPr>
          <a:xfrm>
            <a:off x="713225" y="1603688"/>
            <a:ext cx="4335000" cy="1170900"/>
          </a:xfrm>
          <a:prstGeom prst="rect">
            <a:avLst/>
          </a:prstGeom>
        </p:spPr>
        <p:txBody>
          <a:bodyPr spcFirstLastPara="1" wrap="square" lIns="0" tIns="0" rIns="0" bIns="0"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84" name="Google Shape;584;p16"/>
          <p:cNvSpPr txBox="1">
            <a:spLocks noGrp="1"/>
          </p:cNvSpPr>
          <p:nvPr>
            <p:ph type="subTitle" idx="1"/>
          </p:nvPr>
        </p:nvSpPr>
        <p:spPr>
          <a:xfrm>
            <a:off x="713225" y="2923763"/>
            <a:ext cx="4335000" cy="6942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userDrawn="1">
  <p:cSld name="CUSTOM_4">
    <p:bg>
      <p:bgPr>
        <a:solidFill>
          <a:schemeClr val="bg1"/>
        </a:solidFill>
        <a:effectLst/>
      </p:bgPr>
    </p:bg>
    <p:spTree>
      <p:nvGrpSpPr>
        <p:cNvPr id="1" name="Shape 617"/>
        <p:cNvGrpSpPr/>
        <p:nvPr/>
      </p:nvGrpSpPr>
      <p:grpSpPr>
        <a:xfrm>
          <a:off x="0" y="0"/>
          <a:ext cx="0" cy="0"/>
          <a:chOff x="0" y="0"/>
          <a:chExt cx="0" cy="0"/>
        </a:xfrm>
      </p:grpSpPr>
      <p:sp>
        <p:nvSpPr>
          <p:cNvPr id="618" name="Google Shape;618;p17"/>
          <p:cNvSpPr txBox="1">
            <a:spLocks noGrp="1"/>
          </p:cNvSpPr>
          <p:nvPr>
            <p:ph type="title"/>
          </p:nvPr>
        </p:nvSpPr>
        <p:spPr>
          <a:xfrm>
            <a:off x="720000" y="1745250"/>
            <a:ext cx="2575500" cy="755100"/>
          </a:xfrm>
          <a:prstGeom prst="rect">
            <a:avLst/>
          </a:prstGeom>
        </p:spPr>
        <p:txBody>
          <a:bodyPr spcFirstLastPara="1" wrap="square" lIns="0" tIns="0" rIns="0" bIns="0"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9" name="Google Shape;619;p17"/>
          <p:cNvSpPr txBox="1">
            <a:spLocks noGrp="1"/>
          </p:cNvSpPr>
          <p:nvPr>
            <p:ph type="subTitle" idx="1"/>
          </p:nvPr>
        </p:nvSpPr>
        <p:spPr>
          <a:xfrm>
            <a:off x="720000" y="2731650"/>
            <a:ext cx="2575500" cy="8835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 name="图片占位符 4"/>
          <p:cNvSpPr>
            <a:spLocks noGrp="1"/>
          </p:cNvSpPr>
          <p:nvPr>
            <p:ph type="pic" sz="quarter" idx="10"/>
          </p:nvPr>
        </p:nvSpPr>
        <p:spPr>
          <a:xfrm>
            <a:off x="5604750" y="1421425"/>
            <a:ext cx="1450975" cy="2096500"/>
          </a:xfrm>
        </p:spPr>
        <p:txBody>
          <a:bodyPr/>
          <a:lstStyle/>
          <a:p>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reserve="1" userDrawn="1">
  <p:cSld name="1_Title and Text 2">
    <p:bg>
      <p:bgPr>
        <a:solidFill>
          <a:schemeClr val="bg1"/>
        </a:solidFill>
        <a:effectLst/>
      </p:bgPr>
    </p:bg>
    <p:spTree>
      <p:nvGrpSpPr>
        <p:cNvPr id="1" name="Shape 617"/>
        <p:cNvGrpSpPr/>
        <p:nvPr/>
      </p:nvGrpSpPr>
      <p:grpSpPr>
        <a:xfrm>
          <a:off x="0" y="0"/>
          <a:ext cx="0" cy="0"/>
          <a:chOff x="0" y="0"/>
          <a:chExt cx="0" cy="0"/>
        </a:xfrm>
      </p:grpSpPr>
      <p:sp>
        <p:nvSpPr>
          <p:cNvPr id="618" name="Google Shape;618;p17"/>
          <p:cNvSpPr txBox="1">
            <a:spLocks noGrp="1"/>
          </p:cNvSpPr>
          <p:nvPr>
            <p:ph type="title"/>
          </p:nvPr>
        </p:nvSpPr>
        <p:spPr>
          <a:xfrm>
            <a:off x="720000" y="1745250"/>
            <a:ext cx="2575500" cy="755100"/>
          </a:xfrm>
          <a:prstGeom prst="rect">
            <a:avLst/>
          </a:prstGeom>
        </p:spPr>
        <p:txBody>
          <a:bodyPr spcFirstLastPara="1" wrap="square" lIns="0" tIns="0" rIns="0" bIns="0" anchor="t" anchorCtr="0">
            <a:noAutofit/>
          </a:bodyPr>
          <a:lstStyle>
            <a:lvl1pPr lvl="0"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9" name="Google Shape;619;p17"/>
          <p:cNvSpPr txBox="1">
            <a:spLocks noGrp="1"/>
          </p:cNvSpPr>
          <p:nvPr>
            <p:ph type="subTitle" idx="1"/>
          </p:nvPr>
        </p:nvSpPr>
        <p:spPr>
          <a:xfrm>
            <a:off x="720000" y="2731650"/>
            <a:ext cx="2575500" cy="8835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reserve="1" userDrawn="1">
  <p:cSld name="1_Title and Text 2">
    <p:bg>
      <p:bgPr>
        <a:solidFill>
          <a:schemeClr val="bg1"/>
        </a:solidFill>
        <a:effectLst/>
      </p:bgPr>
    </p:bg>
    <p:spTree>
      <p:nvGrpSpPr>
        <p:cNvPr id="1" name="Shape 617"/>
        <p:cNvGrpSpPr/>
        <p:nvPr/>
      </p:nvGrpSpPr>
      <p:grpSpPr>
        <a:xfrm>
          <a:off x="0" y="0"/>
          <a:ext cx="0" cy="0"/>
          <a:chOff x="0" y="0"/>
          <a:chExt cx="0" cy="0"/>
        </a:xfrm>
      </p:grpSpPr>
      <p:sp>
        <p:nvSpPr>
          <p:cNvPr id="6" name="图片占位符 5"/>
          <p:cNvSpPr>
            <a:spLocks noGrp="1"/>
          </p:cNvSpPr>
          <p:nvPr>
            <p:ph type="pic" sz="quarter" idx="10"/>
          </p:nvPr>
        </p:nvSpPr>
        <p:spPr>
          <a:xfrm>
            <a:off x="5030450" y="1333175"/>
            <a:ext cx="3294000" cy="1686075"/>
          </a:xfrm>
        </p:spPr>
        <p:txBody>
          <a:bodyPr/>
          <a:lstStyle/>
          <a:p>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5" userDrawn="1">
  <p:cSld name="CUSTOM_4_1">
    <p:bg>
      <p:bgPr>
        <a:solidFill>
          <a:schemeClr val="bg1"/>
        </a:solidFill>
        <a:effectLst/>
      </p:bgPr>
    </p:bg>
    <p:spTree>
      <p:nvGrpSpPr>
        <p:cNvPr id="1" name="Shape 646"/>
        <p:cNvGrpSpPr/>
        <p:nvPr/>
      </p:nvGrpSpPr>
      <p:grpSpPr>
        <a:xfrm>
          <a:off x="0" y="0"/>
          <a:ext cx="0" cy="0"/>
          <a:chOff x="0" y="0"/>
          <a:chExt cx="0" cy="0"/>
        </a:xfrm>
      </p:grpSpPr>
      <p:sp>
        <p:nvSpPr>
          <p:cNvPr id="647" name="Google Shape;647;p18"/>
          <p:cNvSpPr txBox="1">
            <a:spLocks noGrp="1"/>
          </p:cNvSpPr>
          <p:nvPr>
            <p:ph type="title"/>
          </p:nvPr>
        </p:nvSpPr>
        <p:spPr>
          <a:xfrm>
            <a:off x="5553850" y="1745250"/>
            <a:ext cx="2630400" cy="396000"/>
          </a:xfrm>
          <a:prstGeom prst="rect">
            <a:avLst/>
          </a:prstGeom>
        </p:spPr>
        <p:txBody>
          <a:bodyPr spcFirstLastPara="1" wrap="square" lIns="0" tIns="0" rIns="0" bIns="0" anchor="t" anchorCtr="0">
            <a:noAutofit/>
          </a:bodyPr>
          <a:lstStyle>
            <a:lvl1pPr lvl="0" algn="r"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48" name="Google Shape;648;p18"/>
          <p:cNvSpPr txBox="1">
            <a:spLocks noGrp="1"/>
          </p:cNvSpPr>
          <p:nvPr>
            <p:ph type="subTitle" idx="1"/>
          </p:nvPr>
        </p:nvSpPr>
        <p:spPr>
          <a:xfrm>
            <a:off x="5553975" y="2317950"/>
            <a:ext cx="2630400" cy="949800"/>
          </a:xfrm>
          <a:prstGeom prst="rect">
            <a:avLst/>
          </a:prstGeom>
        </p:spPr>
        <p:txBody>
          <a:bodyPr spcFirstLastPara="1" wrap="square" lIns="0" tIns="0" rIns="0" bIns="0"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 name="图片占位符 4"/>
          <p:cNvSpPr>
            <a:spLocks noGrp="1"/>
          </p:cNvSpPr>
          <p:nvPr>
            <p:ph type="pic" sz="quarter" idx="10"/>
          </p:nvPr>
        </p:nvSpPr>
        <p:spPr>
          <a:xfrm>
            <a:off x="1647650" y="1225350"/>
            <a:ext cx="1859625" cy="2260426"/>
          </a:xfrm>
        </p:spPr>
        <p:txBody>
          <a:bodyPr/>
          <a:lstStyle/>
          <a:p>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userDrawn="1">
  <p:cSld name="TITLE_AND_TWO_COLUMNS_1">
    <p:spTree>
      <p:nvGrpSpPr>
        <p:cNvPr id="1" name="Shape 700"/>
        <p:cNvGrpSpPr/>
        <p:nvPr/>
      </p:nvGrpSpPr>
      <p:grpSpPr>
        <a:xfrm>
          <a:off x="0" y="0"/>
          <a:ext cx="0" cy="0"/>
          <a:chOff x="0" y="0"/>
          <a:chExt cx="0" cy="0"/>
        </a:xfrm>
      </p:grpSpPr>
      <p:sp>
        <p:nvSpPr>
          <p:cNvPr id="701" name="Google Shape;701;p19"/>
          <p:cNvSpPr txBox="1">
            <a:spLocks noGrp="1"/>
          </p:cNvSpPr>
          <p:nvPr>
            <p:ph type="title"/>
          </p:nvPr>
        </p:nvSpPr>
        <p:spPr>
          <a:xfrm>
            <a:off x="1177300" y="3293000"/>
            <a:ext cx="2059500" cy="3384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16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02" name="Google Shape;702;p19"/>
          <p:cNvSpPr txBox="1">
            <a:spLocks noGrp="1"/>
          </p:cNvSpPr>
          <p:nvPr>
            <p:ph type="title" idx="2"/>
          </p:nvPr>
        </p:nvSpPr>
        <p:spPr>
          <a:xfrm>
            <a:off x="3542249" y="3293000"/>
            <a:ext cx="2059500" cy="3384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16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03" name="Google Shape;703;p19"/>
          <p:cNvSpPr txBox="1">
            <a:spLocks noGrp="1"/>
          </p:cNvSpPr>
          <p:nvPr>
            <p:ph type="subTitle" idx="1"/>
          </p:nvPr>
        </p:nvSpPr>
        <p:spPr>
          <a:xfrm>
            <a:off x="3542249" y="3814272"/>
            <a:ext cx="2059500" cy="410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04" name="Google Shape;704;p19"/>
          <p:cNvSpPr txBox="1">
            <a:spLocks noGrp="1"/>
          </p:cNvSpPr>
          <p:nvPr>
            <p:ph type="subTitle" idx="3"/>
          </p:nvPr>
        </p:nvSpPr>
        <p:spPr>
          <a:xfrm>
            <a:off x="1177300" y="3814272"/>
            <a:ext cx="2059500" cy="410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05" name="Google Shape;705;p19"/>
          <p:cNvSpPr txBox="1">
            <a:spLocks noGrp="1"/>
          </p:cNvSpPr>
          <p:nvPr>
            <p:ph type="title" idx="4"/>
          </p:nvPr>
        </p:nvSpPr>
        <p:spPr>
          <a:xfrm>
            <a:off x="713225" y="539500"/>
            <a:ext cx="7717500" cy="410700"/>
          </a:xfrm>
          <a:prstGeom prst="rect">
            <a:avLst/>
          </a:prstGeom>
        </p:spPr>
        <p:txBody>
          <a:bodyPr spcFirstLastPara="1" wrap="square" lIns="0" tIns="0" rIns="0" bIns="0" anchor="t" anchorCtr="0">
            <a:noAutofit/>
          </a:bodyPr>
          <a:lstStyle>
            <a:lvl1pPr lvl="0" algn="ctr" rtl="0">
              <a:spcBef>
                <a:spcPts val="0"/>
              </a:spcBef>
              <a:spcAft>
                <a:spcPts val="0"/>
              </a:spcAft>
              <a:buClr>
                <a:schemeClr val="dk1"/>
              </a:buClr>
              <a:buSzPts val="2500"/>
              <a:buNone/>
              <a:defRPr>
                <a:solidFill>
                  <a:schemeClr val="dk1"/>
                </a:solidFill>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740" name="Google Shape;740;p19"/>
          <p:cNvSpPr txBox="1">
            <a:spLocks noGrp="1"/>
          </p:cNvSpPr>
          <p:nvPr>
            <p:ph type="title" idx="5"/>
          </p:nvPr>
        </p:nvSpPr>
        <p:spPr>
          <a:xfrm>
            <a:off x="5907199" y="3293000"/>
            <a:ext cx="2059500" cy="3384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16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41" name="Google Shape;741;p19"/>
          <p:cNvSpPr txBox="1">
            <a:spLocks noGrp="1"/>
          </p:cNvSpPr>
          <p:nvPr>
            <p:ph type="subTitle" idx="6"/>
          </p:nvPr>
        </p:nvSpPr>
        <p:spPr>
          <a:xfrm>
            <a:off x="5907199" y="3814272"/>
            <a:ext cx="2059500" cy="410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 name="图片占位符 8"/>
          <p:cNvSpPr>
            <a:spLocks noGrp="1"/>
          </p:cNvSpPr>
          <p:nvPr>
            <p:ph type="pic" sz="quarter" idx="10"/>
          </p:nvPr>
        </p:nvSpPr>
        <p:spPr>
          <a:xfrm>
            <a:off x="1400486" y="1465513"/>
            <a:ext cx="1613100" cy="1613100"/>
          </a:xfrm>
          <a:prstGeom prst="ellipse">
            <a:avLst/>
          </a:prstGeom>
        </p:spPr>
        <p:txBody>
          <a:bodyPr/>
          <a:lstStyle/>
          <a:p>
            <a:endParaRPr lang="zh-CN" altLang="en-US"/>
          </a:p>
        </p:txBody>
      </p:sp>
      <p:sp>
        <p:nvSpPr>
          <p:cNvPr id="10" name="图片占位符 8"/>
          <p:cNvSpPr>
            <a:spLocks noGrp="1"/>
          </p:cNvSpPr>
          <p:nvPr>
            <p:ph type="pic" sz="quarter" idx="11"/>
          </p:nvPr>
        </p:nvSpPr>
        <p:spPr>
          <a:xfrm>
            <a:off x="3765425" y="1474827"/>
            <a:ext cx="1613100" cy="1613100"/>
          </a:xfrm>
          <a:prstGeom prst="ellipse">
            <a:avLst/>
          </a:prstGeom>
        </p:spPr>
        <p:txBody>
          <a:bodyPr/>
          <a:lstStyle/>
          <a:p>
            <a:endParaRPr lang="zh-CN" altLang="en-US"/>
          </a:p>
        </p:txBody>
      </p:sp>
      <p:sp>
        <p:nvSpPr>
          <p:cNvPr id="11" name="图片占位符 8"/>
          <p:cNvSpPr>
            <a:spLocks noGrp="1"/>
          </p:cNvSpPr>
          <p:nvPr>
            <p:ph type="pic" sz="quarter" idx="12"/>
          </p:nvPr>
        </p:nvSpPr>
        <p:spPr>
          <a:xfrm>
            <a:off x="6130350" y="1465513"/>
            <a:ext cx="1613100" cy="1613100"/>
          </a:xfrm>
          <a:prstGeom prst="ellipse">
            <a:avLst/>
          </a:prstGeom>
        </p:spPr>
        <p:txBody>
          <a:bodyPr/>
          <a:lstStyle/>
          <a:p>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2">
  <p:cSld name="CUSTOM_12">
    <p:spTree>
      <p:nvGrpSpPr>
        <p:cNvPr id="1" name="Shape 742"/>
        <p:cNvGrpSpPr/>
        <p:nvPr/>
      </p:nvGrpSpPr>
      <p:grpSpPr>
        <a:xfrm>
          <a:off x="0" y="0"/>
          <a:ext cx="0" cy="0"/>
          <a:chOff x="0" y="0"/>
          <a:chExt cx="0" cy="0"/>
        </a:xfrm>
      </p:grpSpPr>
      <p:sp>
        <p:nvSpPr>
          <p:cNvPr id="743" name="Google Shape;743;p20"/>
          <p:cNvSpPr txBox="1">
            <a:spLocks noGrp="1"/>
          </p:cNvSpPr>
          <p:nvPr>
            <p:ph type="title"/>
          </p:nvPr>
        </p:nvSpPr>
        <p:spPr>
          <a:xfrm>
            <a:off x="713225" y="539500"/>
            <a:ext cx="7717500" cy="410700"/>
          </a:xfrm>
          <a:prstGeom prst="rect">
            <a:avLst/>
          </a:prstGeom>
        </p:spPr>
        <p:txBody>
          <a:bodyPr spcFirstLastPara="1" wrap="square" lIns="0" tIns="0" rIns="0" bIns="0" anchor="t" anchorCtr="0">
            <a:noAutofit/>
          </a:bodyPr>
          <a:lstStyle>
            <a:lvl1pPr lvl="0">
              <a:spcBef>
                <a:spcPts val="0"/>
              </a:spcBef>
              <a:spcAft>
                <a:spcPts val="0"/>
              </a:spcAft>
              <a:buSzPts val="2500"/>
              <a:buNone/>
              <a:defRPr/>
            </a:lvl1pPr>
            <a:lvl2pPr lvl="1">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2pPr>
            <a:lvl3pPr lvl="2">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3pPr>
            <a:lvl4pPr lvl="3">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4pPr>
            <a:lvl5pPr lvl="4">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5pPr>
            <a:lvl6pPr lvl="5">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6pPr>
            <a:lvl7pPr lvl="6">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7pPr>
            <a:lvl8pPr lvl="7">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8pPr>
            <a:lvl9pPr lvl="8">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9pPr>
          </a:lstStyle>
          <a:p>
            <a:endParaRPr/>
          </a:p>
        </p:txBody>
      </p:sp>
      <p:sp>
        <p:nvSpPr>
          <p:cNvPr id="744" name="Google Shape;744;p20"/>
          <p:cNvSpPr txBox="1">
            <a:spLocks noGrp="1"/>
          </p:cNvSpPr>
          <p:nvPr>
            <p:ph type="title" idx="2"/>
          </p:nvPr>
        </p:nvSpPr>
        <p:spPr>
          <a:xfrm>
            <a:off x="1732425" y="2442695"/>
            <a:ext cx="2443200" cy="5295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16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45" name="Google Shape;745;p20"/>
          <p:cNvSpPr txBox="1">
            <a:spLocks noGrp="1"/>
          </p:cNvSpPr>
          <p:nvPr>
            <p:ph type="title" idx="3"/>
          </p:nvPr>
        </p:nvSpPr>
        <p:spPr>
          <a:xfrm>
            <a:off x="4968375" y="2442695"/>
            <a:ext cx="2443200" cy="5295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16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46" name="Google Shape;746;p20"/>
          <p:cNvSpPr txBox="1">
            <a:spLocks noGrp="1"/>
          </p:cNvSpPr>
          <p:nvPr>
            <p:ph type="subTitle" idx="1"/>
          </p:nvPr>
        </p:nvSpPr>
        <p:spPr>
          <a:xfrm>
            <a:off x="4968375" y="3052548"/>
            <a:ext cx="2443200" cy="689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47" name="Google Shape;747;p20"/>
          <p:cNvSpPr txBox="1">
            <a:spLocks noGrp="1"/>
          </p:cNvSpPr>
          <p:nvPr>
            <p:ph type="subTitle" idx="4"/>
          </p:nvPr>
        </p:nvSpPr>
        <p:spPr>
          <a:xfrm>
            <a:off x="1732425" y="3071523"/>
            <a:ext cx="2443200" cy="689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748" name="Google Shape;748;p20"/>
          <p:cNvGrpSpPr/>
          <p:nvPr/>
        </p:nvGrpSpPr>
        <p:grpSpPr>
          <a:xfrm>
            <a:off x="8558747" y="4663298"/>
            <a:ext cx="502200" cy="327958"/>
            <a:chOff x="9668873" y="3240810"/>
            <a:chExt cx="502200" cy="327958"/>
          </a:xfrm>
        </p:grpSpPr>
        <p:sp>
          <p:nvSpPr>
            <p:cNvPr id="749" name="Google Shape;749;p20"/>
            <p:cNvSpPr/>
            <p:nvPr/>
          </p:nvSpPr>
          <p:spPr>
            <a:xfrm rot="-5400000">
              <a:off x="9842273" y="3239969"/>
              <a:ext cx="155400" cy="502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0"/>
            <p:cNvSpPr/>
            <p:nvPr/>
          </p:nvSpPr>
          <p:spPr>
            <a:xfrm rot="-5400000">
              <a:off x="9842273" y="3153690"/>
              <a:ext cx="155400" cy="502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0"/>
            <p:cNvSpPr/>
            <p:nvPr/>
          </p:nvSpPr>
          <p:spPr>
            <a:xfrm rot="-5400000">
              <a:off x="9842273" y="3067410"/>
              <a:ext cx="155400" cy="502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 name="Google Shape;752;p20"/>
          <p:cNvSpPr/>
          <p:nvPr/>
        </p:nvSpPr>
        <p:spPr>
          <a:xfrm>
            <a:off x="8591175" y="102088"/>
            <a:ext cx="437400" cy="437400"/>
          </a:xfrm>
          <a:prstGeom prst="star4">
            <a:avLst>
              <a:gd name="adj" fmla="val 1571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0"/>
          <p:cNvSpPr/>
          <p:nvPr/>
        </p:nvSpPr>
        <p:spPr>
          <a:xfrm>
            <a:off x="146567" y="102102"/>
            <a:ext cx="437400" cy="437400"/>
          </a:xfrm>
          <a:prstGeom prst="star4">
            <a:avLst>
              <a:gd name="adj" fmla="val 1571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 name="Google Shape;754;p20"/>
          <p:cNvGrpSpPr/>
          <p:nvPr/>
        </p:nvGrpSpPr>
        <p:grpSpPr>
          <a:xfrm>
            <a:off x="1100231" y="1437262"/>
            <a:ext cx="357903" cy="350967"/>
            <a:chOff x="-1080825" y="310450"/>
            <a:chExt cx="897900" cy="880500"/>
          </a:xfrm>
        </p:grpSpPr>
        <p:grpSp>
          <p:nvGrpSpPr>
            <p:cNvPr id="755" name="Google Shape;755;p20"/>
            <p:cNvGrpSpPr/>
            <p:nvPr/>
          </p:nvGrpSpPr>
          <p:grpSpPr>
            <a:xfrm>
              <a:off x="-871575" y="310450"/>
              <a:ext cx="479400" cy="880500"/>
              <a:chOff x="-888950" y="310450"/>
              <a:chExt cx="479400" cy="880500"/>
            </a:xfrm>
          </p:grpSpPr>
          <p:sp>
            <p:nvSpPr>
              <p:cNvPr id="756" name="Google Shape;756;p20"/>
              <p:cNvSpPr/>
              <p:nvPr/>
            </p:nvSpPr>
            <p:spPr>
              <a:xfrm>
                <a:off x="-888950" y="511000"/>
                <a:ext cx="479400" cy="479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0"/>
              <p:cNvSpPr/>
              <p:nvPr/>
            </p:nvSpPr>
            <p:spPr>
              <a:xfrm>
                <a:off x="-740775" y="659175"/>
                <a:ext cx="183000" cy="18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8" name="Google Shape;758;p20"/>
              <p:cNvCxnSpPr/>
              <p:nvPr/>
            </p:nvCxnSpPr>
            <p:spPr>
              <a:xfrm>
                <a:off x="-649250" y="310450"/>
                <a:ext cx="0" cy="880500"/>
              </a:xfrm>
              <a:prstGeom prst="straightConnector1">
                <a:avLst/>
              </a:prstGeom>
              <a:noFill/>
              <a:ln w="9525" cap="flat" cmpd="sng">
                <a:solidFill>
                  <a:schemeClr val="dk1"/>
                </a:solidFill>
                <a:prstDash val="solid"/>
                <a:round/>
                <a:headEnd type="none" w="med" len="med"/>
                <a:tailEnd type="none" w="med" len="med"/>
              </a:ln>
            </p:spPr>
          </p:cxnSp>
        </p:grpSp>
        <p:cxnSp>
          <p:nvCxnSpPr>
            <p:cNvPr id="759" name="Google Shape;759;p20"/>
            <p:cNvCxnSpPr/>
            <p:nvPr/>
          </p:nvCxnSpPr>
          <p:spPr>
            <a:xfrm>
              <a:off x="-1080825" y="750700"/>
              <a:ext cx="897900" cy="0"/>
            </a:xfrm>
            <a:prstGeom prst="straightConnector1">
              <a:avLst/>
            </a:prstGeom>
            <a:noFill/>
            <a:ln w="9525" cap="flat" cmpd="sng">
              <a:solidFill>
                <a:schemeClr val="dk1"/>
              </a:solidFill>
              <a:prstDash val="solid"/>
              <a:round/>
              <a:headEnd type="none" w="med" len="med"/>
              <a:tailEnd type="none" w="med" len="med"/>
            </a:ln>
          </p:spPr>
        </p:cxnSp>
      </p:grpSp>
      <p:cxnSp>
        <p:nvCxnSpPr>
          <p:cNvPr id="760" name="Google Shape;760;p20"/>
          <p:cNvCxnSpPr/>
          <p:nvPr/>
        </p:nvCxnSpPr>
        <p:spPr>
          <a:xfrm>
            <a:off x="127517" y="755000"/>
            <a:ext cx="475500" cy="0"/>
          </a:xfrm>
          <a:prstGeom prst="straightConnector1">
            <a:avLst/>
          </a:prstGeom>
          <a:noFill/>
          <a:ln w="9525" cap="flat" cmpd="sng">
            <a:solidFill>
              <a:schemeClr val="dk1"/>
            </a:solidFill>
            <a:prstDash val="solid"/>
            <a:round/>
            <a:headEnd type="none" w="med" len="med"/>
            <a:tailEnd type="none" w="med" len="med"/>
          </a:ln>
        </p:spPr>
      </p:cxnSp>
      <p:cxnSp>
        <p:nvCxnSpPr>
          <p:cNvPr id="761" name="Google Shape;761;p20"/>
          <p:cNvCxnSpPr/>
          <p:nvPr/>
        </p:nvCxnSpPr>
        <p:spPr>
          <a:xfrm>
            <a:off x="127517" y="4405775"/>
            <a:ext cx="475500" cy="0"/>
          </a:xfrm>
          <a:prstGeom prst="straightConnector1">
            <a:avLst/>
          </a:prstGeom>
          <a:noFill/>
          <a:ln w="9525" cap="flat" cmpd="sng">
            <a:solidFill>
              <a:schemeClr val="dk1"/>
            </a:solidFill>
            <a:prstDash val="solid"/>
            <a:round/>
            <a:headEnd type="none" w="med" len="med"/>
            <a:tailEnd type="none" w="med" len="med"/>
          </a:ln>
        </p:spPr>
      </p:cxnSp>
      <p:cxnSp>
        <p:nvCxnSpPr>
          <p:cNvPr id="762" name="Google Shape;762;p20"/>
          <p:cNvCxnSpPr/>
          <p:nvPr/>
        </p:nvCxnSpPr>
        <p:spPr>
          <a:xfrm>
            <a:off x="8572117" y="755000"/>
            <a:ext cx="475500" cy="0"/>
          </a:xfrm>
          <a:prstGeom prst="straightConnector1">
            <a:avLst/>
          </a:prstGeom>
          <a:noFill/>
          <a:ln w="9525" cap="flat" cmpd="sng">
            <a:solidFill>
              <a:schemeClr val="dk1"/>
            </a:solidFill>
            <a:prstDash val="solid"/>
            <a:round/>
            <a:headEnd type="none" w="med" len="med"/>
            <a:tailEnd type="none" w="med" len="med"/>
          </a:ln>
        </p:spPr>
      </p:cxnSp>
      <p:cxnSp>
        <p:nvCxnSpPr>
          <p:cNvPr id="763" name="Google Shape;763;p20"/>
          <p:cNvCxnSpPr/>
          <p:nvPr/>
        </p:nvCxnSpPr>
        <p:spPr>
          <a:xfrm>
            <a:off x="8572117" y="4405775"/>
            <a:ext cx="475500" cy="0"/>
          </a:xfrm>
          <a:prstGeom prst="straightConnector1">
            <a:avLst/>
          </a:prstGeom>
          <a:noFill/>
          <a:ln w="9525" cap="flat" cmpd="sng">
            <a:solidFill>
              <a:schemeClr val="dk1"/>
            </a:solidFill>
            <a:prstDash val="solid"/>
            <a:round/>
            <a:headEnd type="none" w="med" len="med"/>
            <a:tailEnd type="none" w="med" len="med"/>
          </a:ln>
        </p:spPr>
      </p:cxnSp>
      <p:grpSp>
        <p:nvGrpSpPr>
          <p:cNvPr id="764" name="Google Shape;764;p20"/>
          <p:cNvGrpSpPr/>
          <p:nvPr/>
        </p:nvGrpSpPr>
        <p:grpSpPr>
          <a:xfrm rot="8100000">
            <a:off x="7654677" y="1369298"/>
            <a:ext cx="636498" cy="351035"/>
            <a:chOff x="9280569" y="2166309"/>
            <a:chExt cx="875797" cy="483011"/>
          </a:xfrm>
        </p:grpSpPr>
        <p:sp>
          <p:nvSpPr>
            <p:cNvPr id="765" name="Google Shape;765;p20"/>
            <p:cNvSpPr/>
            <p:nvPr/>
          </p:nvSpPr>
          <p:spPr>
            <a:xfrm rot="2700000">
              <a:off x="9312728" y="2198468"/>
              <a:ext cx="155281" cy="155281"/>
            </a:xfrm>
            <a:prstGeom prst="star4">
              <a:avLst>
                <a:gd name="adj" fmla="val 1571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0"/>
            <p:cNvSpPr/>
            <p:nvPr/>
          </p:nvSpPr>
          <p:spPr>
            <a:xfrm rot="-4018758">
              <a:off x="9625110" y="2052184"/>
              <a:ext cx="164935" cy="72193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0"/>
            <p:cNvSpPr/>
            <p:nvPr/>
          </p:nvSpPr>
          <p:spPr>
            <a:xfrm rot="2700000">
              <a:off x="9968925" y="2461879"/>
              <a:ext cx="155281" cy="155281"/>
            </a:xfrm>
            <a:prstGeom prst="star4">
              <a:avLst>
                <a:gd name="adj" fmla="val 1571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20"/>
          <p:cNvGrpSpPr/>
          <p:nvPr/>
        </p:nvGrpSpPr>
        <p:grpSpPr>
          <a:xfrm>
            <a:off x="7623781" y="4019600"/>
            <a:ext cx="357903" cy="350967"/>
            <a:chOff x="-1080825" y="310450"/>
            <a:chExt cx="897900" cy="880500"/>
          </a:xfrm>
        </p:grpSpPr>
        <p:grpSp>
          <p:nvGrpSpPr>
            <p:cNvPr id="769" name="Google Shape;769;p20"/>
            <p:cNvGrpSpPr/>
            <p:nvPr/>
          </p:nvGrpSpPr>
          <p:grpSpPr>
            <a:xfrm>
              <a:off x="-871575" y="310450"/>
              <a:ext cx="479400" cy="880500"/>
              <a:chOff x="-888950" y="310450"/>
              <a:chExt cx="479400" cy="880500"/>
            </a:xfrm>
          </p:grpSpPr>
          <p:sp>
            <p:nvSpPr>
              <p:cNvPr id="770" name="Google Shape;770;p20"/>
              <p:cNvSpPr/>
              <p:nvPr/>
            </p:nvSpPr>
            <p:spPr>
              <a:xfrm>
                <a:off x="-888950" y="511000"/>
                <a:ext cx="479400" cy="479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0"/>
              <p:cNvSpPr/>
              <p:nvPr/>
            </p:nvSpPr>
            <p:spPr>
              <a:xfrm>
                <a:off x="-740775" y="659175"/>
                <a:ext cx="183000" cy="18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2" name="Google Shape;772;p20"/>
              <p:cNvCxnSpPr/>
              <p:nvPr/>
            </p:nvCxnSpPr>
            <p:spPr>
              <a:xfrm>
                <a:off x="-649250" y="310450"/>
                <a:ext cx="0" cy="880500"/>
              </a:xfrm>
              <a:prstGeom prst="straightConnector1">
                <a:avLst/>
              </a:prstGeom>
              <a:noFill/>
              <a:ln w="9525" cap="flat" cmpd="sng">
                <a:solidFill>
                  <a:schemeClr val="dk1"/>
                </a:solidFill>
                <a:prstDash val="solid"/>
                <a:round/>
                <a:headEnd type="none" w="med" len="med"/>
                <a:tailEnd type="none" w="med" len="med"/>
              </a:ln>
            </p:spPr>
          </p:cxnSp>
        </p:grpSp>
        <p:cxnSp>
          <p:nvCxnSpPr>
            <p:cNvPr id="773" name="Google Shape;773;p20"/>
            <p:cNvCxnSpPr/>
            <p:nvPr/>
          </p:nvCxnSpPr>
          <p:spPr>
            <a:xfrm>
              <a:off x="-1080825" y="750700"/>
              <a:ext cx="897900" cy="0"/>
            </a:xfrm>
            <a:prstGeom prst="straightConnector1">
              <a:avLst/>
            </a:prstGeom>
            <a:noFill/>
            <a:ln w="9525" cap="flat" cmpd="sng">
              <a:solidFill>
                <a:schemeClr val="dk1"/>
              </a:solidFill>
              <a:prstDash val="solid"/>
              <a:round/>
              <a:headEnd type="none" w="med" len="med"/>
              <a:tailEnd type="none" w="med" len="med"/>
            </a:ln>
          </p:spPr>
        </p:cxnSp>
      </p:grpSp>
      <p:grpSp>
        <p:nvGrpSpPr>
          <p:cNvPr id="774" name="Google Shape;774;p20"/>
          <p:cNvGrpSpPr/>
          <p:nvPr/>
        </p:nvGrpSpPr>
        <p:grpSpPr>
          <a:xfrm rot="-9462312">
            <a:off x="1396259" y="4127220"/>
            <a:ext cx="636465" cy="351017"/>
            <a:chOff x="9280569" y="2166309"/>
            <a:chExt cx="875797" cy="483011"/>
          </a:xfrm>
        </p:grpSpPr>
        <p:sp>
          <p:nvSpPr>
            <p:cNvPr id="775" name="Google Shape;775;p20"/>
            <p:cNvSpPr/>
            <p:nvPr/>
          </p:nvSpPr>
          <p:spPr>
            <a:xfrm rot="2700000">
              <a:off x="9312728" y="2198468"/>
              <a:ext cx="155281" cy="155281"/>
            </a:xfrm>
            <a:prstGeom prst="star4">
              <a:avLst>
                <a:gd name="adj" fmla="val 1571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0"/>
            <p:cNvSpPr/>
            <p:nvPr/>
          </p:nvSpPr>
          <p:spPr>
            <a:xfrm rot="-4018758">
              <a:off x="9625110" y="2052184"/>
              <a:ext cx="164935" cy="72193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0"/>
            <p:cNvSpPr/>
            <p:nvPr/>
          </p:nvSpPr>
          <p:spPr>
            <a:xfrm rot="2700000">
              <a:off x="9968925" y="2461879"/>
              <a:ext cx="155281" cy="155281"/>
            </a:xfrm>
            <a:prstGeom prst="star4">
              <a:avLst>
                <a:gd name="adj" fmla="val 1571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20"/>
          <p:cNvGrpSpPr/>
          <p:nvPr/>
        </p:nvGrpSpPr>
        <p:grpSpPr>
          <a:xfrm>
            <a:off x="114172" y="4663298"/>
            <a:ext cx="502200" cy="327958"/>
            <a:chOff x="9668873" y="3240810"/>
            <a:chExt cx="502200" cy="327958"/>
          </a:xfrm>
        </p:grpSpPr>
        <p:sp>
          <p:nvSpPr>
            <p:cNvPr id="779" name="Google Shape;779;p20"/>
            <p:cNvSpPr/>
            <p:nvPr/>
          </p:nvSpPr>
          <p:spPr>
            <a:xfrm rot="-5400000">
              <a:off x="9842273" y="3239969"/>
              <a:ext cx="155400" cy="502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0"/>
            <p:cNvSpPr/>
            <p:nvPr/>
          </p:nvSpPr>
          <p:spPr>
            <a:xfrm rot="-5400000">
              <a:off x="9842273" y="3153690"/>
              <a:ext cx="155400" cy="502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0"/>
            <p:cNvSpPr/>
            <p:nvPr/>
          </p:nvSpPr>
          <p:spPr>
            <a:xfrm rot="-5400000">
              <a:off x="9842273" y="3067410"/>
              <a:ext cx="155400" cy="502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 name="Google Shape;782;p20"/>
          <p:cNvSpPr txBox="1">
            <a:spLocks noGrp="1"/>
          </p:cNvSpPr>
          <p:nvPr>
            <p:ph type="title" idx="5"/>
          </p:nvPr>
        </p:nvSpPr>
        <p:spPr>
          <a:xfrm>
            <a:off x="1732425" y="1911675"/>
            <a:ext cx="2443200" cy="3384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30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83" name="Google Shape;783;p20"/>
          <p:cNvSpPr txBox="1">
            <a:spLocks noGrp="1"/>
          </p:cNvSpPr>
          <p:nvPr>
            <p:ph type="title" idx="6"/>
          </p:nvPr>
        </p:nvSpPr>
        <p:spPr>
          <a:xfrm>
            <a:off x="4968375" y="1911675"/>
            <a:ext cx="2443200" cy="3384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30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2"/>
        <p:cNvGrpSpPr/>
        <p:nvPr/>
      </p:nvGrpSpPr>
      <p:grpSpPr>
        <a:xfrm>
          <a:off x="0" y="0"/>
          <a:ext cx="0" cy="0"/>
          <a:chOff x="0" y="0"/>
          <a:chExt cx="0" cy="0"/>
        </a:xfrm>
      </p:grpSpPr>
      <p:sp>
        <p:nvSpPr>
          <p:cNvPr id="113" name="Google Shape;113;p5"/>
          <p:cNvSpPr txBox="1">
            <a:spLocks noGrp="1"/>
          </p:cNvSpPr>
          <p:nvPr>
            <p:ph type="title"/>
          </p:nvPr>
        </p:nvSpPr>
        <p:spPr>
          <a:xfrm>
            <a:off x="713225" y="2601250"/>
            <a:ext cx="3140700" cy="6954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2500"/>
              <a:buNone/>
              <a:defRPr sz="2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4" name="Google Shape;114;p5"/>
          <p:cNvSpPr txBox="1">
            <a:spLocks noGrp="1"/>
          </p:cNvSpPr>
          <p:nvPr>
            <p:ph type="title" idx="2"/>
          </p:nvPr>
        </p:nvSpPr>
        <p:spPr>
          <a:xfrm>
            <a:off x="4571975" y="2601250"/>
            <a:ext cx="3140700" cy="6954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2500"/>
              <a:buNone/>
              <a:defRPr sz="2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5" name="Google Shape;115;p5"/>
          <p:cNvSpPr txBox="1">
            <a:spLocks noGrp="1"/>
          </p:cNvSpPr>
          <p:nvPr>
            <p:ph type="subTitle" idx="1"/>
          </p:nvPr>
        </p:nvSpPr>
        <p:spPr>
          <a:xfrm>
            <a:off x="4571975" y="3467887"/>
            <a:ext cx="3325200" cy="6954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6" name="Google Shape;116;p5"/>
          <p:cNvSpPr txBox="1">
            <a:spLocks noGrp="1"/>
          </p:cNvSpPr>
          <p:nvPr>
            <p:ph type="subTitle" idx="3"/>
          </p:nvPr>
        </p:nvSpPr>
        <p:spPr>
          <a:xfrm>
            <a:off x="713225" y="3467887"/>
            <a:ext cx="3325200" cy="6954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7" name="Google Shape;117;p5"/>
          <p:cNvSpPr txBox="1">
            <a:spLocks noGrp="1"/>
          </p:cNvSpPr>
          <p:nvPr>
            <p:ph type="title" idx="4"/>
          </p:nvPr>
        </p:nvSpPr>
        <p:spPr>
          <a:xfrm>
            <a:off x="713225" y="539500"/>
            <a:ext cx="7717500" cy="4098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784"/>
        <p:cNvGrpSpPr/>
        <p:nvPr/>
      </p:nvGrpSpPr>
      <p:grpSpPr>
        <a:xfrm>
          <a:off x="0" y="0"/>
          <a:ext cx="0" cy="0"/>
          <a:chOff x="0" y="0"/>
          <a:chExt cx="0" cy="0"/>
        </a:xfrm>
      </p:grpSpPr>
      <p:sp>
        <p:nvSpPr>
          <p:cNvPr id="785" name="Google Shape;785;p21"/>
          <p:cNvSpPr txBox="1">
            <a:spLocks noGrp="1"/>
          </p:cNvSpPr>
          <p:nvPr>
            <p:ph type="title"/>
          </p:nvPr>
        </p:nvSpPr>
        <p:spPr>
          <a:xfrm>
            <a:off x="713225" y="2424925"/>
            <a:ext cx="2326500" cy="8340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16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86" name="Google Shape;786;p21"/>
          <p:cNvSpPr txBox="1">
            <a:spLocks noGrp="1"/>
          </p:cNvSpPr>
          <p:nvPr>
            <p:ph type="subTitle" idx="1"/>
          </p:nvPr>
        </p:nvSpPr>
        <p:spPr>
          <a:xfrm>
            <a:off x="713225" y="3422250"/>
            <a:ext cx="2326500" cy="747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7" name="Google Shape;787;p21"/>
          <p:cNvSpPr txBox="1">
            <a:spLocks noGrp="1"/>
          </p:cNvSpPr>
          <p:nvPr>
            <p:ph type="title" idx="2"/>
          </p:nvPr>
        </p:nvSpPr>
        <p:spPr>
          <a:xfrm>
            <a:off x="3408587" y="2424925"/>
            <a:ext cx="2326500" cy="8340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16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88" name="Google Shape;788;p21"/>
          <p:cNvSpPr txBox="1">
            <a:spLocks noGrp="1"/>
          </p:cNvSpPr>
          <p:nvPr>
            <p:ph type="subTitle" idx="3"/>
          </p:nvPr>
        </p:nvSpPr>
        <p:spPr>
          <a:xfrm>
            <a:off x="3408587" y="3422250"/>
            <a:ext cx="2326500" cy="747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9" name="Google Shape;789;p21"/>
          <p:cNvSpPr txBox="1">
            <a:spLocks noGrp="1"/>
          </p:cNvSpPr>
          <p:nvPr>
            <p:ph type="title" idx="4"/>
          </p:nvPr>
        </p:nvSpPr>
        <p:spPr>
          <a:xfrm>
            <a:off x="6104225" y="2424925"/>
            <a:ext cx="2326500" cy="834000"/>
          </a:xfrm>
          <a:prstGeom prst="rect">
            <a:avLst/>
          </a:prstGeom>
        </p:spPr>
        <p:txBody>
          <a:bodyPr spcFirstLastPara="1" wrap="square" lIns="0" tIns="0" rIns="0" bIns="0" anchor="ctr" anchorCtr="0">
            <a:noAutofit/>
          </a:bodyPr>
          <a:lstStyle>
            <a:lvl1pPr lvl="0" rtl="0">
              <a:spcBef>
                <a:spcPts val="0"/>
              </a:spcBef>
              <a:spcAft>
                <a:spcPts val="0"/>
              </a:spcAft>
              <a:buSzPts val="2000"/>
              <a:buNone/>
              <a:defRPr sz="16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90" name="Google Shape;790;p21"/>
          <p:cNvSpPr txBox="1">
            <a:spLocks noGrp="1"/>
          </p:cNvSpPr>
          <p:nvPr>
            <p:ph type="subTitle" idx="5"/>
          </p:nvPr>
        </p:nvSpPr>
        <p:spPr>
          <a:xfrm>
            <a:off x="6104225" y="3422250"/>
            <a:ext cx="2326500" cy="747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1" name="Google Shape;791;p21"/>
          <p:cNvSpPr txBox="1">
            <a:spLocks noGrp="1"/>
          </p:cNvSpPr>
          <p:nvPr>
            <p:ph type="title" idx="6"/>
          </p:nvPr>
        </p:nvSpPr>
        <p:spPr>
          <a:xfrm>
            <a:off x="713225" y="539500"/>
            <a:ext cx="7717500" cy="4083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2500"/>
              <a:buNone/>
              <a:defRPr>
                <a:solidFill>
                  <a:schemeClr val="dk1"/>
                </a:solidFill>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CUSTOM_13">
    <p:spTree>
      <p:nvGrpSpPr>
        <p:cNvPr id="1" name="Shape 829"/>
        <p:cNvGrpSpPr/>
        <p:nvPr/>
      </p:nvGrpSpPr>
      <p:grpSpPr>
        <a:xfrm>
          <a:off x="0" y="0"/>
          <a:ext cx="0" cy="0"/>
          <a:chOff x="0" y="0"/>
          <a:chExt cx="0" cy="0"/>
        </a:xfrm>
      </p:grpSpPr>
      <p:sp>
        <p:nvSpPr>
          <p:cNvPr id="830" name="Google Shape;830;p22"/>
          <p:cNvSpPr txBox="1">
            <a:spLocks noGrp="1"/>
          </p:cNvSpPr>
          <p:nvPr>
            <p:ph type="title"/>
          </p:nvPr>
        </p:nvSpPr>
        <p:spPr>
          <a:xfrm>
            <a:off x="713225" y="539500"/>
            <a:ext cx="7717500" cy="410700"/>
          </a:xfrm>
          <a:prstGeom prst="rect">
            <a:avLst/>
          </a:prstGeom>
        </p:spPr>
        <p:txBody>
          <a:bodyPr spcFirstLastPara="1" wrap="square" lIns="0" tIns="0" rIns="0" bIns="0" anchor="t" anchorCtr="0">
            <a:noAutofit/>
          </a:bodyPr>
          <a:lstStyle>
            <a:lvl1pPr lvl="0" algn="ctr">
              <a:spcBef>
                <a:spcPts val="0"/>
              </a:spcBef>
              <a:spcAft>
                <a:spcPts val="0"/>
              </a:spcAft>
              <a:buSzPts val="2500"/>
              <a:buNone/>
              <a:defRPr/>
            </a:lvl1pPr>
            <a:lvl2pPr lvl="1" algn="ctr">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2pPr>
            <a:lvl3pPr lvl="2" algn="ctr">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3pPr>
            <a:lvl4pPr lvl="3" algn="ctr">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4pPr>
            <a:lvl5pPr lvl="4" algn="ctr">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5pPr>
            <a:lvl6pPr lvl="5" algn="ctr">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6pPr>
            <a:lvl7pPr lvl="6" algn="ctr">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7pPr>
            <a:lvl8pPr lvl="7" algn="ctr">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8pPr>
            <a:lvl9pPr lvl="8" algn="ctr">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9pPr>
          </a:lstStyle>
          <a:p>
            <a:endParaRPr/>
          </a:p>
        </p:txBody>
      </p:sp>
      <p:sp>
        <p:nvSpPr>
          <p:cNvPr id="831" name="Google Shape;831;p22"/>
          <p:cNvSpPr txBox="1">
            <a:spLocks noGrp="1"/>
          </p:cNvSpPr>
          <p:nvPr>
            <p:ph type="title" idx="2"/>
          </p:nvPr>
        </p:nvSpPr>
        <p:spPr>
          <a:xfrm>
            <a:off x="1174188" y="2565725"/>
            <a:ext cx="2043300" cy="4107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16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832" name="Google Shape;832;p22"/>
          <p:cNvSpPr txBox="1">
            <a:spLocks noGrp="1"/>
          </p:cNvSpPr>
          <p:nvPr>
            <p:ph type="subTitle" idx="1"/>
          </p:nvPr>
        </p:nvSpPr>
        <p:spPr>
          <a:xfrm>
            <a:off x="1174194" y="3090100"/>
            <a:ext cx="2043300" cy="5667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3" name="Google Shape;833;p22"/>
          <p:cNvSpPr txBox="1">
            <a:spLocks noGrp="1"/>
          </p:cNvSpPr>
          <p:nvPr>
            <p:ph type="title" idx="3"/>
          </p:nvPr>
        </p:nvSpPr>
        <p:spPr>
          <a:xfrm>
            <a:off x="3550327" y="2565725"/>
            <a:ext cx="2043300" cy="4107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16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834" name="Google Shape;834;p22"/>
          <p:cNvSpPr txBox="1">
            <a:spLocks noGrp="1"/>
          </p:cNvSpPr>
          <p:nvPr>
            <p:ph type="subTitle" idx="4"/>
          </p:nvPr>
        </p:nvSpPr>
        <p:spPr>
          <a:xfrm>
            <a:off x="3550327" y="3090100"/>
            <a:ext cx="2043300" cy="54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5" name="Google Shape;835;p22"/>
          <p:cNvSpPr txBox="1">
            <a:spLocks noGrp="1"/>
          </p:cNvSpPr>
          <p:nvPr>
            <p:ph type="title" idx="5"/>
          </p:nvPr>
        </p:nvSpPr>
        <p:spPr>
          <a:xfrm>
            <a:off x="5926462" y="2565725"/>
            <a:ext cx="2043300" cy="410700"/>
          </a:xfrm>
          <a:prstGeom prst="rect">
            <a:avLst/>
          </a:prstGeom>
        </p:spPr>
        <p:txBody>
          <a:bodyPr spcFirstLastPara="1" wrap="square" lIns="0" tIns="0" rIns="0" bIns="0" anchor="ctr" anchorCtr="0">
            <a:noAutofit/>
          </a:bodyPr>
          <a:lstStyle>
            <a:lvl1pPr lvl="0" algn="ctr" rtl="0">
              <a:spcBef>
                <a:spcPts val="0"/>
              </a:spcBef>
              <a:spcAft>
                <a:spcPts val="0"/>
              </a:spcAft>
              <a:buSzPts val="2000"/>
              <a:buNone/>
              <a:defRPr sz="16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836" name="Google Shape;836;p22"/>
          <p:cNvSpPr txBox="1">
            <a:spLocks noGrp="1"/>
          </p:cNvSpPr>
          <p:nvPr>
            <p:ph type="subTitle" idx="6"/>
          </p:nvPr>
        </p:nvSpPr>
        <p:spPr>
          <a:xfrm>
            <a:off x="5926466" y="3090100"/>
            <a:ext cx="2043300" cy="548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63"/>
        <p:cNvGrpSpPr/>
        <p:nvPr/>
      </p:nvGrpSpPr>
      <p:grpSpPr>
        <a:xfrm>
          <a:off x="0" y="0"/>
          <a:ext cx="0" cy="0"/>
          <a:chOff x="0" y="0"/>
          <a:chExt cx="0" cy="0"/>
        </a:xfrm>
      </p:grpSpPr>
      <p:sp>
        <p:nvSpPr>
          <p:cNvPr id="864" name="Google Shape;864;p23"/>
          <p:cNvSpPr txBox="1">
            <a:spLocks noGrp="1"/>
          </p:cNvSpPr>
          <p:nvPr>
            <p:ph type="title"/>
          </p:nvPr>
        </p:nvSpPr>
        <p:spPr>
          <a:xfrm>
            <a:off x="713225" y="1537200"/>
            <a:ext cx="3140700" cy="6219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65" name="Google Shape;865;p23"/>
          <p:cNvSpPr txBox="1">
            <a:spLocks noGrp="1"/>
          </p:cNvSpPr>
          <p:nvPr>
            <p:ph type="subTitle" idx="1"/>
          </p:nvPr>
        </p:nvSpPr>
        <p:spPr>
          <a:xfrm>
            <a:off x="713225" y="2299975"/>
            <a:ext cx="3140700" cy="498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6" name="Google Shape;866;p23"/>
          <p:cNvSpPr txBox="1">
            <a:spLocks noGrp="1"/>
          </p:cNvSpPr>
          <p:nvPr>
            <p:ph type="title" idx="2"/>
          </p:nvPr>
        </p:nvSpPr>
        <p:spPr>
          <a:xfrm>
            <a:off x="4575825" y="1534700"/>
            <a:ext cx="3140700" cy="6234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67" name="Google Shape;867;p23"/>
          <p:cNvSpPr txBox="1">
            <a:spLocks noGrp="1"/>
          </p:cNvSpPr>
          <p:nvPr>
            <p:ph type="subTitle" idx="3"/>
          </p:nvPr>
        </p:nvSpPr>
        <p:spPr>
          <a:xfrm>
            <a:off x="4575825" y="2299975"/>
            <a:ext cx="3140700" cy="498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8" name="Google Shape;868;p23"/>
          <p:cNvSpPr txBox="1">
            <a:spLocks noGrp="1"/>
          </p:cNvSpPr>
          <p:nvPr>
            <p:ph type="title" idx="4"/>
          </p:nvPr>
        </p:nvSpPr>
        <p:spPr>
          <a:xfrm>
            <a:off x="713225" y="3348253"/>
            <a:ext cx="3140700" cy="618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69" name="Google Shape;869;p23"/>
          <p:cNvSpPr txBox="1">
            <a:spLocks noGrp="1"/>
          </p:cNvSpPr>
          <p:nvPr>
            <p:ph type="subTitle" idx="5"/>
          </p:nvPr>
        </p:nvSpPr>
        <p:spPr>
          <a:xfrm>
            <a:off x="713225" y="4109975"/>
            <a:ext cx="3140700" cy="498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0" name="Google Shape;870;p23"/>
          <p:cNvSpPr txBox="1">
            <a:spLocks noGrp="1"/>
          </p:cNvSpPr>
          <p:nvPr>
            <p:ph type="title" idx="6"/>
          </p:nvPr>
        </p:nvSpPr>
        <p:spPr>
          <a:xfrm>
            <a:off x="4575825" y="3348250"/>
            <a:ext cx="3140700" cy="6186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71" name="Google Shape;871;p23"/>
          <p:cNvSpPr txBox="1">
            <a:spLocks noGrp="1"/>
          </p:cNvSpPr>
          <p:nvPr>
            <p:ph type="subTitle" idx="7"/>
          </p:nvPr>
        </p:nvSpPr>
        <p:spPr>
          <a:xfrm>
            <a:off x="4575825" y="4109975"/>
            <a:ext cx="3140700" cy="498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2" name="Google Shape;872;p23"/>
          <p:cNvSpPr txBox="1">
            <a:spLocks noGrp="1"/>
          </p:cNvSpPr>
          <p:nvPr>
            <p:ph type="title" idx="8"/>
          </p:nvPr>
        </p:nvSpPr>
        <p:spPr>
          <a:xfrm>
            <a:off x="713225" y="539500"/>
            <a:ext cx="7717500" cy="410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2500"/>
              <a:buNone/>
              <a:defRPr>
                <a:solidFill>
                  <a:schemeClr val="dk1"/>
                </a:solidFill>
              </a:defRPr>
            </a:lvl1pPr>
            <a:lvl2pPr lvl="1" rtl="0">
              <a:spcBef>
                <a:spcPts val="0"/>
              </a:spcBef>
              <a:spcAft>
                <a:spcPts val="0"/>
              </a:spcAft>
              <a:buClr>
                <a:schemeClr val="dk1"/>
              </a:buClr>
              <a:buSzPts val="2500"/>
              <a:buFont typeface="Dela Gothic One" panose="00000500000000000000" charset="-128"/>
              <a:buNone/>
              <a:defRPr sz="2500">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2pPr>
            <a:lvl3pPr lvl="2" rtl="0">
              <a:spcBef>
                <a:spcPts val="0"/>
              </a:spcBef>
              <a:spcAft>
                <a:spcPts val="0"/>
              </a:spcAft>
              <a:buClr>
                <a:schemeClr val="dk1"/>
              </a:buClr>
              <a:buSzPts val="2500"/>
              <a:buFont typeface="Dela Gothic One" panose="00000500000000000000" charset="-128"/>
              <a:buNone/>
              <a:defRPr sz="2500">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3pPr>
            <a:lvl4pPr lvl="3" rtl="0">
              <a:spcBef>
                <a:spcPts val="0"/>
              </a:spcBef>
              <a:spcAft>
                <a:spcPts val="0"/>
              </a:spcAft>
              <a:buClr>
                <a:schemeClr val="dk1"/>
              </a:buClr>
              <a:buSzPts val="2500"/>
              <a:buFont typeface="Dela Gothic One" panose="00000500000000000000" charset="-128"/>
              <a:buNone/>
              <a:defRPr sz="2500">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4pPr>
            <a:lvl5pPr lvl="4" rtl="0">
              <a:spcBef>
                <a:spcPts val="0"/>
              </a:spcBef>
              <a:spcAft>
                <a:spcPts val="0"/>
              </a:spcAft>
              <a:buClr>
                <a:schemeClr val="dk1"/>
              </a:buClr>
              <a:buSzPts val="2500"/>
              <a:buFont typeface="Dela Gothic One" panose="00000500000000000000" charset="-128"/>
              <a:buNone/>
              <a:defRPr sz="2500">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5pPr>
            <a:lvl6pPr lvl="5" rtl="0">
              <a:spcBef>
                <a:spcPts val="0"/>
              </a:spcBef>
              <a:spcAft>
                <a:spcPts val="0"/>
              </a:spcAft>
              <a:buClr>
                <a:schemeClr val="dk1"/>
              </a:buClr>
              <a:buSzPts val="2500"/>
              <a:buFont typeface="Dela Gothic One" panose="00000500000000000000" charset="-128"/>
              <a:buNone/>
              <a:defRPr sz="2500">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6pPr>
            <a:lvl7pPr lvl="6" rtl="0">
              <a:spcBef>
                <a:spcPts val="0"/>
              </a:spcBef>
              <a:spcAft>
                <a:spcPts val="0"/>
              </a:spcAft>
              <a:buClr>
                <a:schemeClr val="dk1"/>
              </a:buClr>
              <a:buSzPts val="2500"/>
              <a:buFont typeface="Dela Gothic One" panose="00000500000000000000" charset="-128"/>
              <a:buNone/>
              <a:defRPr sz="2500">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7pPr>
            <a:lvl8pPr lvl="7" rtl="0">
              <a:spcBef>
                <a:spcPts val="0"/>
              </a:spcBef>
              <a:spcAft>
                <a:spcPts val="0"/>
              </a:spcAft>
              <a:buClr>
                <a:schemeClr val="dk1"/>
              </a:buClr>
              <a:buSzPts val="2500"/>
              <a:buFont typeface="Dela Gothic One" panose="00000500000000000000" charset="-128"/>
              <a:buNone/>
              <a:defRPr sz="2500">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8pPr>
            <a:lvl9pPr lvl="8" rtl="0">
              <a:spcBef>
                <a:spcPts val="0"/>
              </a:spcBef>
              <a:spcAft>
                <a:spcPts val="0"/>
              </a:spcAft>
              <a:buClr>
                <a:schemeClr val="dk1"/>
              </a:buClr>
              <a:buSzPts val="2500"/>
              <a:buFont typeface="Dela Gothic One" panose="00000500000000000000" charset="-128"/>
              <a:buNone/>
              <a:defRPr sz="2500">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99"/>
        <p:cNvGrpSpPr/>
        <p:nvPr/>
      </p:nvGrpSpPr>
      <p:grpSpPr>
        <a:xfrm>
          <a:off x="0" y="0"/>
          <a:ext cx="0" cy="0"/>
          <a:chOff x="0" y="0"/>
          <a:chExt cx="0" cy="0"/>
        </a:xfrm>
      </p:grpSpPr>
      <p:sp>
        <p:nvSpPr>
          <p:cNvPr id="900" name="Google Shape;900;p24"/>
          <p:cNvSpPr txBox="1">
            <a:spLocks noGrp="1"/>
          </p:cNvSpPr>
          <p:nvPr>
            <p:ph type="title"/>
          </p:nvPr>
        </p:nvSpPr>
        <p:spPr>
          <a:xfrm>
            <a:off x="713225" y="1884650"/>
            <a:ext cx="2436000" cy="3639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01" name="Google Shape;901;p24"/>
          <p:cNvSpPr txBox="1">
            <a:spLocks noGrp="1"/>
          </p:cNvSpPr>
          <p:nvPr>
            <p:ph type="subTitle" idx="1"/>
          </p:nvPr>
        </p:nvSpPr>
        <p:spPr>
          <a:xfrm>
            <a:off x="713225" y="2394975"/>
            <a:ext cx="2436000" cy="484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solidFill>
                  <a:srgbClr val="24242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2" name="Google Shape;902;p24"/>
          <p:cNvSpPr txBox="1">
            <a:spLocks noGrp="1"/>
          </p:cNvSpPr>
          <p:nvPr>
            <p:ph type="title" idx="2"/>
          </p:nvPr>
        </p:nvSpPr>
        <p:spPr>
          <a:xfrm>
            <a:off x="3268688" y="1884650"/>
            <a:ext cx="2436000" cy="3639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03" name="Google Shape;903;p24"/>
          <p:cNvSpPr txBox="1">
            <a:spLocks noGrp="1"/>
          </p:cNvSpPr>
          <p:nvPr>
            <p:ph type="subTitle" idx="3"/>
          </p:nvPr>
        </p:nvSpPr>
        <p:spPr>
          <a:xfrm>
            <a:off x="3268702" y="2394975"/>
            <a:ext cx="2436000" cy="484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solidFill>
                  <a:srgbClr val="24242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4" name="Google Shape;904;p24"/>
          <p:cNvSpPr txBox="1">
            <a:spLocks noGrp="1"/>
          </p:cNvSpPr>
          <p:nvPr>
            <p:ph type="title" idx="4"/>
          </p:nvPr>
        </p:nvSpPr>
        <p:spPr>
          <a:xfrm>
            <a:off x="713225" y="3613450"/>
            <a:ext cx="2436000" cy="3639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05" name="Google Shape;905;p24"/>
          <p:cNvSpPr txBox="1">
            <a:spLocks noGrp="1"/>
          </p:cNvSpPr>
          <p:nvPr>
            <p:ph type="subTitle" idx="5"/>
          </p:nvPr>
        </p:nvSpPr>
        <p:spPr>
          <a:xfrm>
            <a:off x="713225" y="4123775"/>
            <a:ext cx="2436000" cy="484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solidFill>
                  <a:srgbClr val="24242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6" name="Google Shape;906;p24"/>
          <p:cNvSpPr txBox="1">
            <a:spLocks noGrp="1"/>
          </p:cNvSpPr>
          <p:nvPr>
            <p:ph type="title" idx="6"/>
          </p:nvPr>
        </p:nvSpPr>
        <p:spPr>
          <a:xfrm>
            <a:off x="3268687" y="3613450"/>
            <a:ext cx="2436000" cy="3639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07" name="Google Shape;907;p24"/>
          <p:cNvSpPr txBox="1">
            <a:spLocks noGrp="1"/>
          </p:cNvSpPr>
          <p:nvPr>
            <p:ph type="subTitle" idx="7"/>
          </p:nvPr>
        </p:nvSpPr>
        <p:spPr>
          <a:xfrm>
            <a:off x="3268702" y="4123775"/>
            <a:ext cx="2436000" cy="484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solidFill>
                  <a:srgbClr val="24242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8" name="Google Shape;908;p24"/>
          <p:cNvSpPr txBox="1">
            <a:spLocks noGrp="1"/>
          </p:cNvSpPr>
          <p:nvPr>
            <p:ph type="title" idx="8"/>
          </p:nvPr>
        </p:nvSpPr>
        <p:spPr>
          <a:xfrm>
            <a:off x="5825150" y="1884650"/>
            <a:ext cx="2436000" cy="3639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09" name="Google Shape;909;p24"/>
          <p:cNvSpPr txBox="1">
            <a:spLocks noGrp="1"/>
          </p:cNvSpPr>
          <p:nvPr>
            <p:ph type="subTitle" idx="9"/>
          </p:nvPr>
        </p:nvSpPr>
        <p:spPr>
          <a:xfrm>
            <a:off x="5825150" y="2394975"/>
            <a:ext cx="2436000" cy="484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solidFill>
                  <a:srgbClr val="24242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10" name="Google Shape;910;p24"/>
          <p:cNvSpPr txBox="1">
            <a:spLocks noGrp="1"/>
          </p:cNvSpPr>
          <p:nvPr>
            <p:ph type="title" idx="13"/>
          </p:nvPr>
        </p:nvSpPr>
        <p:spPr>
          <a:xfrm>
            <a:off x="5825150" y="3613450"/>
            <a:ext cx="2436000" cy="3639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11" name="Google Shape;911;p24"/>
          <p:cNvSpPr txBox="1">
            <a:spLocks noGrp="1"/>
          </p:cNvSpPr>
          <p:nvPr>
            <p:ph type="subTitle" idx="14"/>
          </p:nvPr>
        </p:nvSpPr>
        <p:spPr>
          <a:xfrm>
            <a:off x="5825150" y="4123775"/>
            <a:ext cx="2436000" cy="484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400">
                <a:solidFill>
                  <a:srgbClr val="24242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12" name="Google Shape;912;p24"/>
          <p:cNvSpPr txBox="1">
            <a:spLocks noGrp="1"/>
          </p:cNvSpPr>
          <p:nvPr>
            <p:ph type="title" idx="15"/>
          </p:nvPr>
        </p:nvSpPr>
        <p:spPr>
          <a:xfrm>
            <a:off x="713225" y="539500"/>
            <a:ext cx="7717500" cy="410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2500"/>
              <a:buNone/>
              <a:defRPr>
                <a:solidFill>
                  <a:schemeClr val="dk1"/>
                </a:solidFill>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939"/>
        <p:cNvGrpSpPr/>
        <p:nvPr/>
      </p:nvGrpSpPr>
      <p:grpSpPr>
        <a:xfrm>
          <a:off x="0" y="0"/>
          <a:ext cx="0" cy="0"/>
          <a:chOff x="0" y="0"/>
          <a:chExt cx="0" cy="0"/>
        </a:xfrm>
      </p:grpSpPr>
      <p:sp>
        <p:nvSpPr>
          <p:cNvPr id="940" name="Google Shape;940;p25"/>
          <p:cNvSpPr txBox="1">
            <a:spLocks noGrp="1"/>
          </p:cNvSpPr>
          <p:nvPr>
            <p:ph type="title" hasCustomPrompt="1"/>
          </p:nvPr>
        </p:nvSpPr>
        <p:spPr>
          <a:xfrm>
            <a:off x="4082875" y="670225"/>
            <a:ext cx="4195500" cy="7689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3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41" name="Google Shape;941;p25"/>
          <p:cNvSpPr txBox="1">
            <a:spLocks noGrp="1"/>
          </p:cNvSpPr>
          <p:nvPr>
            <p:ph type="subTitle" idx="1"/>
          </p:nvPr>
        </p:nvSpPr>
        <p:spPr>
          <a:xfrm>
            <a:off x="4082875" y="1334577"/>
            <a:ext cx="4195500" cy="438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400"/>
              <a:buFont typeface="PT Sans" panose="020B0503020203020204"/>
              <a:buNone/>
              <a:defRPr sz="17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942" name="Google Shape;942;p25"/>
          <p:cNvSpPr txBox="1">
            <a:spLocks noGrp="1"/>
          </p:cNvSpPr>
          <p:nvPr>
            <p:ph type="title" idx="2" hasCustomPrompt="1"/>
          </p:nvPr>
        </p:nvSpPr>
        <p:spPr>
          <a:xfrm>
            <a:off x="2223600" y="1954316"/>
            <a:ext cx="4195500" cy="7689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3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43" name="Google Shape;943;p25"/>
          <p:cNvSpPr txBox="1">
            <a:spLocks noGrp="1"/>
          </p:cNvSpPr>
          <p:nvPr>
            <p:ph type="subTitle" idx="3"/>
          </p:nvPr>
        </p:nvSpPr>
        <p:spPr>
          <a:xfrm>
            <a:off x="2223600" y="2620701"/>
            <a:ext cx="4195500" cy="4389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400"/>
              <a:buFont typeface="PT Sans" panose="020B0503020203020204"/>
              <a:buNone/>
              <a:defRPr sz="17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944" name="Google Shape;944;p25"/>
          <p:cNvSpPr txBox="1">
            <a:spLocks noGrp="1"/>
          </p:cNvSpPr>
          <p:nvPr>
            <p:ph type="title" idx="4" hasCustomPrompt="1"/>
          </p:nvPr>
        </p:nvSpPr>
        <p:spPr>
          <a:xfrm>
            <a:off x="865625" y="3265648"/>
            <a:ext cx="4195500" cy="768900"/>
          </a:xfrm>
          <a:prstGeom prst="rect">
            <a:avLst/>
          </a:prstGeom>
        </p:spPr>
        <p:txBody>
          <a:bodyPr spcFirstLastPara="1" wrap="square" lIns="0" tIns="0" rIns="0" bIns="0" anchor="ctr" anchorCtr="0">
            <a:noAutofit/>
          </a:bodyPr>
          <a:lstStyle>
            <a:lvl1pPr lvl="0" algn="ctr" rtl="0">
              <a:spcBef>
                <a:spcPts val="0"/>
              </a:spcBef>
              <a:spcAft>
                <a:spcPts val="0"/>
              </a:spcAft>
              <a:buSzPts val="6000"/>
              <a:buNone/>
              <a:defRPr sz="3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45" name="Google Shape;945;p25"/>
          <p:cNvSpPr txBox="1">
            <a:spLocks noGrp="1"/>
          </p:cNvSpPr>
          <p:nvPr>
            <p:ph type="subTitle" idx="5"/>
          </p:nvPr>
        </p:nvSpPr>
        <p:spPr>
          <a:xfrm>
            <a:off x="865625" y="3928450"/>
            <a:ext cx="4195500" cy="4428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Clr>
                <a:schemeClr val="dk1"/>
              </a:buClr>
              <a:buSzPts val="2400"/>
              <a:buFont typeface="PT Sans" panose="020B0503020203020204"/>
              <a:buNone/>
              <a:defRPr sz="17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1">
  <p:cSld name="CUSTOM_16">
    <p:spTree>
      <p:nvGrpSpPr>
        <p:cNvPr id="1" name="Shape 980"/>
        <p:cNvGrpSpPr/>
        <p:nvPr/>
      </p:nvGrpSpPr>
      <p:grpSpPr>
        <a:xfrm>
          <a:off x="0" y="0"/>
          <a:ext cx="0" cy="0"/>
          <a:chOff x="0" y="0"/>
          <a:chExt cx="0" cy="0"/>
        </a:xfrm>
      </p:grpSpPr>
      <p:sp>
        <p:nvSpPr>
          <p:cNvPr id="981" name="Google Shape;981;p26"/>
          <p:cNvSpPr txBox="1">
            <a:spLocks noGrp="1"/>
          </p:cNvSpPr>
          <p:nvPr>
            <p:ph type="title"/>
          </p:nvPr>
        </p:nvSpPr>
        <p:spPr>
          <a:xfrm>
            <a:off x="713225" y="539500"/>
            <a:ext cx="7717500" cy="410700"/>
          </a:xfrm>
          <a:prstGeom prst="rect">
            <a:avLst/>
          </a:prstGeom>
        </p:spPr>
        <p:txBody>
          <a:bodyPr spcFirstLastPara="1" wrap="square" lIns="0" tIns="0" rIns="0" bIns="0" anchor="t" anchorCtr="0">
            <a:noAutofit/>
          </a:bodyPr>
          <a:lstStyle>
            <a:lvl1pPr lvl="0">
              <a:spcBef>
                <a:spcPts val="0"/>
              </a:spcBef>
              <a:spcAft>
                <a:spcPts val="0"/>
              </a:spcAft>
              <a:buSzPts val="2500"/>
              <a:buNone/>
              <a:defRPr/>
            </a:lvl1pPr>
            <a:lvl2pPr lvl="1">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2pPr>
            <a:lvl3pPr lvl="2">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3pPr>
            <a:lvl4pPr lvl="3">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4pPr>
            <a:lvl5pPr lvl="4">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5pPr>
            <a:lvl6pPr lvl="5">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6pPr>
            <a:lvl7pPr lvl="6">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7pPr>
            <a:lvl8pPr lvl="7">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8pPr>
            <a:lvl9pPr lvl="8">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9pPr>
          </a:lstStyle>
          <a:p>
            <a:endParaRPr/>
          </a:p>
        </p:txBody>
      </p:sp>
      <p:sp>
        <p:nvSpPr>
          <p:cNvPr id="982" name="Google Shape;982;p26"/>
          <p:cNvSpPr txBox="1">
            <a:spLocks noGrp="1"/>
          </p:cNvSpPr>
          <p:nvPr>
            <p:ph type="title" idx="2" hasCustomPrompt="1"/>
          </p:nvPr>
        </p:nvSpPr>
        <p:spPr>
          <a:xfrm>
            <a:off x="1443900" y="2185000"/>
            <a:ext cx="2436000" cy="338400"/>
          </a:xfrm>
          <a:prstGeom prst="rect">
            <a:avLst/>
          </a:prstGeom>
        </p:spPr>
        <p:txBody>
          <a:bodyPr spcFirstLastPara="1" wrap="square" lIns="0" tIns="0" rIns="0" bIns="0" anchor="ctr" anchorCtr="0">
            <a:noAutofit/>
          </a:bodyPr>
          <a:lstStyle>
            <a:lvl1pPr lvl="0" rtl="0">
              <a:spcBef>
                <a:spcPts val="0"/>
              </a:spcBef>
              <a:spcAft>
                <a:spcPts val="0"/>
              </a:spcAft>
              <a:buSzPts val="6000"/>
              <a:buNone/>
              <a:defRPr sz="3000" b="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983" name="Google Shape;983;p26"/>
          <p:cNvSpPr txBox="1">
            <a:spLocks noGrp="1"/>
          </p:cNvSpPr>
          <p:nvPr>
            <p:ph type="subTitle" idx="1"/>
          </p:nvPr>
        </p:nvSpPr>
        <p:spPr>
          <a:xfrm>
            <a:off x="1443900" y="3057450"/>
            <a:ext cx="2436000" cy="689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dk1"/>
              </a:buClr>
              <a:buSzPts val="2400"/>
              <a:buFont typeface="PT Sans" panose="020B0503020203020204"/>
              <a:buNone/>
              <a:defRPr>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984" name="Google Shape;984;p26"/>
          <p:cNvSpPr txBox="1">
            <a:spLocks noGrp="1"/>
          </p:cNvSpPr>
          <p:nvPr>
            <p:ph type="title" idx="3" hasCustomPrompt="1"/>
          </p:nvPr>
        </p:nvSpPr>
        <p:spPr>
          <a:xfrm>
            <a:off x="5264050" y="2185000"/>
            <a:ext cx="2436000" cy="338400"/>
          </a:xfrm>
          <a:prstGeom prst="rect">
            <a:avLst/>
          </a:prstGeom>
        </p:spPr>
        <p:txBody>
          <a:bodyPr spcFirstLastPara="1" wrap="square" lIns="0" tIns="0" rIns="0" bIns="0" anchor="ctr" anchorCtr="0">
            <a:noAutofit/>
          </a:bodyPr>
          <a:lstStyle>
            <a:lvl1pPr lvl="0" rtl="0">
              <a:spcBef>
                <a:spcPts val="0"/>
              </a:spcBef>
              <a:spcAft>
                <a:spcPts val="0"/>
              </a:spcAft>
              <a:buSzPts val="6000"/>
              <a:buNone/>
              <a:defRPr sz="3000" b="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985" name="Google Shape;985;p26"/>
          <p:cNvSpPr txBox="1">
            <a:spLocks noGrp="1"/>
          </p:cNvSpPr>
          <p:nvPr>
            <p:ph type="subTitle" idx="4"/>
          </p:nvPr>
        </p:nvSpPr>
        <p:spPr>
          <a:xfrm>
            <a:off x="5264050" y="3057450"/>
            <a:ext cx="2436000" cy="6894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dk1"/>
              </a:buClr>
              <a:buSzPts val="2400"/>
              <a:buFont typeface="PT Sans" panose="020B0503020203020204"/>
              <a:buNone/>
              <a:defRPr>
                <a:solidFill>
                  <a:schemeClr val="dk1"/>
                </a:solidFill>
              </a:defRPr>
            </a:lvl1pPr>
            <a:lvl2pPr lvl="1" rtl="0">
              <a:lnSpc>
                <a:spcPct val="100000"/>
              </a:lnSpc>
              <a:spcBef>
                <a:spcPts val="0"/>
              </a:spcBef>
              <a:spcAft>
                <a:spcPts val="0"/>
              </a:spcAft>
              <a:buClr>
                <a:schemeClr val="dk1"/>
              </a:buClr>
              <a:buSzPts val="2100"/>
              <a:buNone/>
              <a:defRPr sz="2100">
                <a:solidFill>
                  <a:schemeClr val="dk1"/>
                </a:solidFill>
              </a:defRPr>
            </a:lvl2pPr>
            <a:lvl3pPr lvl="2" rtl="0">
              <a:lnSpc>
                <a:spcPct val="100000"/>
              </a:lnSpc>
              <a:spcBef>
                <a:spcPts val="0"/>
              </a:spcBef>
              <a:spcAft>
                <a:spcPts val="0"/>
              </a:spcAft>
              <a:buClr>
                <a:schemeClr val="dk1"/>
              </a:buClr>
              <a:buSzPts val="2100"/>
              <a:buNone/>
              <a:defRPr sz="2100">
                <a:solidFill>
                  <a:schemeClr val="dk1"/>
                </a:solidFill>
              </a:defRPr>
            </a:lvl3pPr>
            <a:lvl4pPr lvl="3"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a:endParaRPr/>
          </a:p>
        </p:txBody>
      </p:sp>
      <p:sp>
        <p:nvSpPr>
          <p:cNvPr id="986" name="Google Shape;986;p26"/>
          <p:cNvSpPr txBox="1">
            <a:spLocks noGrp="1"/>
          </p:cNvSpPr>
          <p:nvPr>
            <p:ph type="title" idx="5"/>
          </p:nvPr>
        </p:nvSpPr>
        <p:spPr>
          <a:xfrm>
            <a:off x="1443900" y="2682125"/>
            <a:ext cx="2436000" cy="3639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b="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87" name="Google Shape;987;p26"/>
          <p:cNvSpPr txBox="1">
            <a:spLocks noGrp="1"/>
          </p:cNvSpPr>
          <p:nvPr>
            <p:ph type="title" idx="6"/>
          </p:nvPr>
        </p:nvSpPr>
        <p:spPr>
          <a:xfrm>
            <a:off x="5264050" y="2682125"/>
            <a:ext cx="2436000" cy="363900"/>
          </a:xfrm>
          <a:prstGeom prst="rect">
            <a:avLst/>
          </a:prstGeom>
        </p:spPr>
        <p:txBody>
          <a:bodyPr spcFirstLastPara="1" wrap="square" lIns="0" tIns="0" rIns="0" bIns="0" anchor="ctr" anchorCtr="0">
            <a:noAutofit/>
          </a:bodyPr>
          <a:lstStyle>
            <a:lvl1pPr lvl="0" rtl="0">
              <a:spcBef>
                <a:spcPts val="0"/>
              </a:spcBef>
              <a:spcAft>
                <a:spcPts val="0"/>
              </a:spcAft>
              <a:buSzPts val="2500"/>
              <a:buNone/>
              <a:defRPr sz="16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3" userDrawn="1">
  <p:cSld name="TITLE_AND_BODY_1">
    <p:spTree>
      <p:nvGrpSpPr>
        <p:cNvPr id="1" name="Shape 1034"/>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061"/>
        <p:cNvGrpSpPr/>
        <p:nvPr/>
      </p:nvGrpSpPr>
      <p:grpSpPr>
        <a:xfrm>
          <a:off x="0" y="0"/>
          <a:ext cx="0" cy="0"/>
          <a:chOff x="0" y="0"/>
          <a:chExt cx="0" cy="0"/>
        </a:xfrm>
      </p:grpSpPr>
      <p:sp>
        <p:nvSpPr>
          <p:cNvPr id="1062" name="Google Shape;1062;p29"/>
          <p:cNvSpPr txBox="1">
            <a:spLocks noGrp="1"/>
          </p:cNvSpPr>
          <p:nvPr>
            <p:ph type="title"/>
          </p:nvPr>
        </p:nvSpPr>
        <p:spPr>
          <a:xfrm>
            <a:off x="713250" y="544575"/>
            <a:ext cx="7717500" cy="410700"/>
          </a:xfrm>
          <a:prstGeom prst="rect">
            <a:avLst/>
          </a:prstGeom>
        </p:spPr>
        <p:txBody>
          <a:bodyPr spcFirstLastPara="1" wrap="square" lIns="0" tIns="0" rIns="0" bIns="0" anchor="t" anchorCtr="0">
            <a:noAutofit/>
          </a:bodyPr>
          <a:lstStyle>
            <a:lvl1pPr lvl="0" algn="ctr">
              <a:spcBef>
                <a:spcPts val="0"/>
              </a:spcBef>
              <a:spcAft>
                <a:spcPts val="0"/>
              </a:spcAft>
              <a:buSzPts val="2500"/>
              <a:buNone/>
              <a:defRPr/>
            </a:lvl1pPr>
            <a:lvl2pPr lvl="1">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2pPr>
            <a:lvl3pPr lvl="2">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3pPr>
            <a:lvl4pPr lvl="3">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4pPr>
            <a:lvl5pPr lvl="4">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5pPr>
            <a:lvl6pPr lvl="5">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6pPr>
            <a:lvl7pPr lvl="6">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7pPr>
            <a:lvl8pPr lvl="7">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8pPr>
            <a:lvl9pPr lvl="8">
              <a:spcBef>
                <a:spcPts val="0"/>
              </a:spcBef>
              <a:spcAft>
                <a:spcPts val="0"/>
              </a:spcAft>
              <a:buSzPts val="3500"/>
              <a:buFont typeface="Dela Gothic One" panose="00000500000000000000" charset="-128"/>
              <a:buNone/>
              <a:defRPr>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1083"/>
        <p:cNvGrpSpPr/>
        <p:nvPr/>
      </p:nvGrpSpPr>
      <p:grpSpPr>
        <a:xfrm>
          <a:off x="0" y="0"/>
          <a:ext cx="0" cy="0"/>
          <a:chOff x="0" y="0"/>
          <a:chExt cx="0" cy="0"/>
        </a:xfrm>
      </p:grpSpPr>
      <p:sp>
        <p:nvSpPr>
          <p:cNvPr id="1084" name="Google Shape;1084;p30"/>
          <p:cNvSpPr txBox="1">
            <a:spLocks noGrp="1"/>
          </p:cNvSpPr>
          <p:nvPr>
            <p:ph type="title"/>
          </p:nvPr>
        </p:nvSpPr>
        <p:spPr>
          <a:xfrm>
            <a:off x="713225" y="539500"/>
            <a:ext cx="7717500" cy="410700"/>
          </a:xfrm>
          <a:prstGeom prst="rect">
            <a:avLst/>
          </a:prstGeom>
        </p:spPr>
        <p:txBody>
          <a:bodyPr spcFirstLastPara="1" wrap="square" lIns="0" tIns="0" rIns="0" bIns="0" anchor="t" anchorCtr="0">
            <a:noAutofit/>
          </a:bodyPr>
          <a:lstStyle>
            <a:lvl1pPr lvl="0" algn="ctr">
              <a:spcBef>
                <a:spcPts val="0"/>
              </a:spcBef>
              <a:spcAft>
                <a:spcPts val="0"/>
              </a:spcAft>
              <a:buSzPts val="2500"/>
              <a:buNone/>
              <a:defRPr/>
            </a:lvl1pPr>
            <a:lvl2pPr lvl="1">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2pPr>
            <a:lvl3pPr lvl="2">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3pPr>
            <a:lvl4pPr lvl="3">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4pPr>
            <a:lvl5pPr lvl="4">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5pPr>
            <a:lvl6pPr lvl="5">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6pPr>
            <a:lvl7pPr lvl="6">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7pPr>
            <a:lvl8pPr lvl="7">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8pPr>
            <a:lvl9pPr lvl="8">
              <a:spcBef>
                <a:spcPts val="0"/>
              </a:spcBef>
              <a:spcAft>
                <a:spcPts val="0"/>
              </a:spcAft>
              <a:buSzPts val="2500"/>
              <a:buFont typeface="Dela Gothic One" panose="00000500000000000000" charset="-128"/>
              <a:buNone/>
              <a:defRPr sz="2500">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
  <p:cSld name="CUSTOM_3_1">
    <p:spTree>
      <p:nvGrpSpPr>
        <p:cNvPr id="1" name="Shape 1093"/>
        <p:cNvGrpSpPr/>
        <p:nvPr/>
      </p:nvGrpSpPr>
      <p:grpSpPr>
        <a:xfrm>
          <a:off x="0" y="0"/>
          <a:ext cx="0" cy="0"/>
          <a:chOff x="0" y="0"/>
          <a:chExt cx="0" cy="0"/>
        </a:xfrm>
      </p:grpSpPr>
      <p:sp>
        <p:nvSpPr>
          <p:cNvPr id="1094" name="Google Shape;1094;p31"/>
          <p:cNvSpPr txBox="1">
            <a:spLocks noGrp="1"/>
          </p:cNvSpPr>
          <p:nvPr>
            <p:ph type="title"/>
          </p:nvPr>
        </p:nvSpPr>
        <p:spPr>
          <a:xfrm>
            <a:off x="720000" y="731948"/>
            <a:ext cx="4294800" cy="985500"/>
          </a:xfrm>
          <a:prstGeom prst="rect">
            <a:avLst/>
          </a:prstGeom>
        </p:spPr>
        <p:txBody>
          <a:bodyPr spcFirstLastPara="1" wrap="square" lIns="0" tIns="0" rIns="0" bIns="0" anchor="t" anchorCtr="0">
            <a:noAutofit/>
          </a:bodyPr>
          <a:lstStyle>
            <a:lvl1pPr lvl="0" rtl="0">
              <a:spcBef>
                <a:spcPts val="0"/>
              </a:spcBef>
              <a:spcAft>
                <a:spcPts val="0"/>
              </a:spcAft>
              <a:buSzPts val="25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5" name="Google Shape;1095;p31"/>
          <p:cNvSpPr txBox="1">
            <a:spLocks noGrp="1"/>
          </p:cNvSpPr>
          <p:nvPr>
            <p:ph type="subTitle" idx="1"/>
          </p:nvPr>
        </p:nvSpPr>
        <p:spPr>
          <a:xfrm>
            <a:off x="720000" y="1793650"/>
            <a:ext cx="3434700" cy="13008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7"/>
        <p:cNvGrpSpPr/>
        <p:nvPr/>
      </p:nvGrpSpPr>
      <p:grpSpPr>
        <a:xfrm>
          <a:off x="0" y="0"/>
          <a:ext cx="0" cy="0"/>
          <a:chOff x="0" y="0"/>
          <a:chExt cx="0" cy="0"/>
        </a:xfrm>
      </p:grpSpPr>
      <p:sp>
        <p:nvSpPr>
          <p:cNvPr id="148" name="Google Shape;148;p6"/>
          <p:cNvSpPr txBox="1">
            <a:spLocks noGrp="1"/>
          </p:cNvSpPr>
          <p:nvPr>
            <p:ph type="title"/>
          </p:nvPr>
        </p:nvSpPr>
        <p:spPr>
          <a:xfrm>
            <a:off x="713225" y="539500"/>
            <a:ext cx="7717500" cy="410700"/>
          </a:xfrm>
          <a:prstGeom prst="rect">
            <a:avLst/>
          </a:prstGeom>
        </p:spPr>
        <p:txBody>
          <a:bodyPr spcFirstLastPara="1" wrap="square" lIns="0" tIns="0" rIns="0" bIns="0" anchor="t" anchorCtr="0">
            <a:noAutofit/>
          </a:bodyPr>
          <a:lstStyle>
            <a:lvl1pPr lvl="0" algn="ctr" rtl="0">
              <a:spcBef>
                <a:spcPts val="0"/>
              </a:spcBef>
              <a:spcAft>
                <a:spcPts val="0"/>
              </a:spcAft>
              <a:buClr>
                <a:schemeClr val="dk1"/>
              </a:buClr>
              <a:buSzPts val="2500"/>
              <a:buNone/>
              <a:defRPr>
                <a:solidFill>
                  <a:schemeClr val="dk1"/>
                </a:solidFill>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44"/>
        <p:cNvGrpSpPr/>
        <p:nvPr/>
      </p:nvGrpSpPr>
      <p:grpSpPr>
        <a:xfrm>
          <a:off x="0" y="0"/>
          <a:ext cx="0" cy="0"/>
          <a:chOff x="0" y="0"/>
          <a:chExt cx="0" cy="0"/>
        </a:xfrm>
      </p:grpSpPr>
      <p:grpSp>
        <p:nvGrpSpPr>
          <p:cNvPr id="1145" name="Google Shape;1145;p32"/>
          <p:cNvGrpSpPr/>
          <p:nvPr/>
        </p:nvGrpSpPr>
        <p:grpSpPr>
          <a:xfrm>
            <a:off x="1169181" y="1163312"/>
            <a:ext cx="357903" cy="350967"/>
            <a:chOff x="-1080825" y="310450"/>
            <a:chExt cx="897900" cy="880500"/>
          </a:xfrm>
        </p:grpSpPr>
        <p:grpSp>
          <p:nvGrpSpPr>
            <p:cNvPr id="1146" name="Google Shape;1146;p32"/>
            <p:cNvGrpSpPr/>
            <p:nvPr/>
          </p:nvGrpSpPr>
          <p:grpSpPr>
            <a:xfrm>
              <a:off x="-871575" y="310450"/>
              <a:ext cx="479400" cy="880500"/>
              <a:chOff x="-888950" y="310450"/>
              <a:chExt cx="479400" cy="880500"/>
            </a:xfrm>
          </p:grpSpPr>
          <p:sp>
            <p:nvSpPr>
              <p:cNvPr id="1147" name="Google Shape;1147;p32"/>
              <p:cNvSpPr/>
              <p:nvPr/>
            </p:nvSpPr>
            <p:spPr>
              <a:xfrm>
                <a:off x="-888950" y="511000"/>
                <a:ext cx="479400" cy="479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2"/>
              <p:cNvSpPr/>
              <p:nvPr/>
            </p:nvSpPr>
            <p:spPr>
              <a:xfrm>
                <a:off x="-740775" y="659175"/>
                <a:ext cx="183000" cy="18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49" name="Google Shape;1149;p32"/>
              <p:cNvCxnSpPr/>
              <p:nvPr/>
            </p:nvCxnSpPr>
            <p:spPr>
              <a:xfrm>
                <a:off x="-649250" y="310450"/>
                <a:ext cx="0" cy="880500"/>
              </a:xfrm>
              <a:prstGeom prst="straightConnector1">
                <a:avLst/>
              </a:prstGeom>
              <a:noFill/>
              <a:ln w="9525" cap="flat" cmpd="sng">
                <a:solidFill>
                  <a:schemeClr val="dk1"/>
                </a:solidFill>
                <a:prstDash val="solid"/>
                <a:round/>
                <a:headEnd type="none" w="med" len="med"/>
                <a:tailEnd type="none" w="med" len="med"/>
              </a:ln>
            </p:spPr>
          </p:cxnSp>
        </p:grpSp>
        <p:cxnSp>
          <p:nvCxnSpPr>
            <p:cNvPr id="1150" name="Google Shape;1150;p32"/>
            <p:cNvCxnSpPr/>
            <p:nvPr/>
          </p:nvCxnSpPr>
          <p:spPr>
            <a:xfrm>
              <a:off x="-1080825" y="750700"/>
              <a:ext cx="897900" cy="0"/>
            </a:xfrm>
            <a:prstGeom prst="straightConnector1">
              <a:avLst/>
            </a:prstGeom>
            <a:noFill/>
            <a:ln w="9525" cap="flat" cmpd="sng">
              <a:solidFill>
                <a:schemeClr val="dk1"/>
              </a:solidFill>
              <a:prstDash val="solid"/>
              <a:round/>
              <a:headEnd type="none" w="med" len="med"/>
              <a:tailEnd type="none" w="med" len="med"/>
            </a:ln>
          </p:spPr>
        </p:cxnSp>
      </p:grpSp>
      <p:grpSp>
        <p:nvGrpSpPr>
          <p:cNvPr id="1151" name="Google Shape;1151;p32"/>
          <p:cNvGrpSpPr/>
          <p:nvPr/>
        </p:nvGrpSpPr>
        <p:grpSpPr>
          <a:xfrm>
            <a:off x="7964306" y="3395037"/>
            <a:ext cx="357903" cy="350967"/>
            <a:chOff x="-1080825" y="310450"/>
            <a:chExt cx="897900" cy="880500"/>
          </a:xfrm>
        </p:grpSpPr>
        <p:grpSp>
          <p:nvGrpSpPr>
            <p:cNvPr id="1152" name="Google Shape;1152;p32"/>
            <p:cNvGrpSpPr/>
            <p:nvPr/>
          </p:nvGrpSpPr>
          <p:grpSpPr>
            <a:xfrm>
              <a:off x="-871575" y="310450"/>
              <a:ext cx="479400" cy="880500"/>
              <a:chOff x="-888950" y="310450"/>
              <a:chExt cx="479400" cy="880500"/>
            </a:xfrm>
          </p:grpSpPr>
          <p:sp>
            <p:nvSpPr>
              <p:cNvPr id="1153" name="Google Shape;1153;p32"/>
              <p:cNvSpPr/>
              <p:nvPr/>
            </p:nvSpPr>
            <p:spPr>
              <a:xfrm>
                <a:off x="-888950" y="511000"/>
                <a:ext cx="479400" cy="479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2"/>
              <p:cNvSpPr/>
              <p:nvPr/>
            </p:nvSpPr>
            <p:spPr>
              <a:xfrm>
                <a:off x="-740775" y="659175"/>
                <a:ext cx="183000" cy="18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5" name="Google Shape;1155;p32"/>
              <p:cNvCxnSpPr/>
              <p:nvPr/>
            </p:nvCxnSpPr>
            <p:spPr>
              <a:xfrm>
                <a:off x="-649250" y="310450"/>
                <a:ext cx="0" cy="880500"/>
              </a:xfrm>
              <a:prstGeom prst="straightConnector1">
                <a:avLst/>
              </a:prstGeom>
              <a:noFill/>
              <a:ln w="9525" cap="flat" cmpd="sng">
                <a:solidFill>
                  <a:schemeClr val="dk1"/>
                </a:solidFill>
                <a:prstDash val="solid"/>
                <a:round/>
                <a:headEnd type="none" w="med" len="med"/>
                <a:tailEnd type="none" w="med" len="med"/>
              </a:ln>
            </p:spPr>
          </p:cxnSp>
        </p:grpSp>
        <p:cxnSp>
          <p:nvCxnSpPr>
            <p:cNvPr id="1156" name="Google Shape;1156;p32"/>
            <p:cNvCxnSpPr/>
            <p:nvPr/>
          </p:nvCxnSpPr>
          <p:spPr>
            <a:xfrm>
              <a:off x="-1080825" y="750700"/>
              <a:ext cx="897900" cy="0"/>
            </a:xfrm>
            <a:prstGeom prst="straightConnector1">
              <a:avLst/>
            </a:prstGeom>
            <a:noFill/>
            <a:ln w="9525" cap="flat" cmpd="sng">
              <a:solidFill>
                <a:schemeClr val="dk1"/>
              </a:solidFill>
              <a:prstDash val="solid"/>
              <a:round/>
              <a:headEnd type="none" w="med" len="med"/>
              <a:tailEnd type="none" w="med" len="med"/>
            </a:ln>
          </p:spPr>
        </p:cxnSp>
      </p:grpSp>
      <p:grpSp>
        <p:nvGrpSpPr>
          <p:cNvPr id="1157" name="Google Shape;1157;p32"/>
          <p:cNvGrpSpPr/>
          <p:nvPr/>
        </p:nvGrpSpPr>
        <p:grpSpPr>
          <a:xfrm>
            <a:off x="2666056" y="4338662"/>
            <a:ext cx="357903" cy="350967"/>
            <a:chOff x="-1080825" y="310450"/>
            <a:chExt cx="897900" cy="880500"/>
          </a:xfrm>
        </p:grpSpPr>
        <p:grpSp>
          <p:nvGrpSpPr>
            <p:cNvPr id="1158" name="Google Shape;1158;p32"/>
            <p:cNvGrpSpPr/>
            <p:nvPr/>
          </p:nvGrpSpPr>
          <p:grpSpPr>
            <a:xfrm>
              <a:off x="-871575" y="310450"/>
              <a:ext cx="479400" cy="880500"/>
              <a:chOff x="-888950" y="310450"/>
              <a:chExt cx="479400" cy="880500"/>
            </a:xfrm>
          </p:grpSpPr>
          <p:sp>
            <p:nvSpPr>
              <p:cNvPr id="1159" name="Google Shape;1159;p32"/>
              <p:cNvSpPr/>
              <p:nvPr/>
            </p:nvSpPr>
            <p:spPr>
              <a:xfrm>
                <a:off x="-888950" y="511000"/>
                <a:ext cx="479400" cy="479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2"/>
              <p:cNvSpPr/>
              <p:nvPr/>
            </p:nvSpPr>
            <p:spPr>
              <a:xfrm>
                <a:off x="-740775" y="659175"/>
                <a:ext cx="183000" cy="18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1" name="Google Shape;1161;p32"/>
              <p:cNvCxnSpPr/>
              <p:nvPr/>
            </p:nvCxnSpPr>
            <p:spPr>
              <a:xfrm>
                <a:off x="-649250" y="310450"/>
                <a:ext cx="0" cy="880500"/>
              </a:xfrm>
              <a:prstGeom prst="straightConnector1">
                <a:avLst/>
              </a:prstGeom>
              <a:noFill/>
              <a:ln w="9525" cap="flat" cmpd="sng">
                <a:solidFill>
                  <a:schemeClr val="dk1"/>
                </a:solidFill>
                <a:prstDash val="solid"/>
                <a:round/>
                <a:headEnd type="none" w="med" len="med"/>
                <a:tailEnd type="none" w="med" len="med"/>
              </a:ln>
            </p:spPr>
          </p:cxnSp>
        </p:grpSp>
        <p:cxnSp>
          <p:nvCxnSpPr>
            <p:cNvPr id="1162" name="Google Shape;1162;p32"/>
            <p:cNvCxnSpPr/>
            <p:nvPr/>
          </p:nvCxnSpPr>
          <p:spPr>
            <a:xfrm>
              <a:off x="-1080825" y="750700"/>
              <a:ext cx="897900" cy="0"/>
            </a:xfrm>
            <a:prstGeom prst="straightConnector1">
              <a:avLst/>
            </a:prstGeom>
            <a:noFill/>
            <a:ln w="9525" cap="flat" cmpd="sng">
              <a:solidFill>
                <a:schemeClr val="dk1"/>
              </a:solidFill>
              <a:prstDash val="solid"/>
              <a:round/>
              <a:headEnd type="none" w="med" len="med"/>
              <a:tailEnd type="none" w="med" len="med"/>
            </a:ln>
          </p:spPr>
        </p:cxnSp>
      </p:grpSp>
      <p:grpSp>
        <p:nvGrpSpPr>
          <p:cNvPr id="1163" name="Google Shape;1163;p32"/>
          <p:cNvGrpSpPr/>
          <p:nvPr/>
        </p:nvGrpSpPr>
        <p:grpSpPr>
          <a:xfrm>
            <a:off x="6223456" y="422475"/>
            <a:ext cx="357903" cy="350967"/>
            <a:chOff x="-1080825" y="310450"/>
            <a:chExt cx="897900" cy="880500"/>
          </a:xfrm>
        </p:grpSpPr>
        <p:grpSp>
          <p:nvGrpSpPr>
            <p:cNvPr id="1164" name="Google Shape;1164;p32"/>
            <p:cNvGrpSpPr/>
            <p:nvPr/>
          </p:nvGrpSpPr>
          <p:grpSpPr>
            <a:xfrm>
              <a:off x="-871575" y="310450"/>
              <a:ext cx="479400" cy="880500"/>
              <a:chOff x="-888950" y="310450"/>
              <a:chExt cx="479400" cy="880500"/>
            </a:xfrm>
          </p:grpSpPr>
          <p:sp>
            <p:nvSpPr>
              <p:cNvPr id="1165" name="Google Shape;1165;p32"/>
              <p:cNvSpPr/>
              <p:nvPr/>
            </p:nvSpPr>
            <p:spPr>
              <a:xfrm>
                <a:off x="-888950" y="511000"/>
                <a:ext cx="479400" cy="479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2"/>
              <p:cNvSpPr/>
              <p:nvPr/>
            </p:nvSpPr>
            <p:spPr>
              <a:xfrm>
                <a:off x="-740775" y="659175"/>
                <a:ext cx="183000" cy="18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7" name="Google Shape;1167;p32"/>
              <p:cNvCxnSpPr/>
              <p:nvPr/>
            </p:nvCxnSpPr>
            <p:spPr>
              <a:xfrm>
                <a:off x="-649250" y="310450"/>
                <a:ext cx="0" cy="880500"/>
              </a:xfrm>
              <a:prstGeom prst="straightConnector1">
                <a:avLst/>
              </a:prstGeom>
              <a:noFill/>
              <a:ln w="9525" cap="flat" cmpd="sng">
                <a:solidFill>
                  <a:schemeClr val="dk1"/>
                </a:solidFill>
                <a:prstDash val="solid"/>
                <a:round/>
                <a:headEnd type="none" w="med" len="med"/>
                <a:tailEnd type="none" w="med" len="med"/>
              </a:ln>
            </p:spPr>
          </p:cxnSp>
        </p:grpSp>
        <p:cxnSp>
          <p:nvCxnSpPr>
            <p:cNvPr id="1168" name="Google Shape;1168;p32"/>
            <p:cNvCxnSpPr/>
            <p:nvPr/>
          </p:nvCxnSpPr>
          <p:spPr>
            <a:xfrm>
              <a:off x="-1080825" y="750700"/>
              <a:ext cx="897900" cy="0"/>
            </a:xfrm>
            <a:prstGeom prst="straightConnector1">
              <a:avLst/>
            </a:prstGeom>
            <a:noFill/>
            <a:ln w="9525" cap="flat" cmpd="sng">
              <a:solidFill>
                <a:schemeClr val="dk1"/>
              </a:solidFill>
              <a:prstDash val="solid"/>
              <a:round/>
              <a:headEnd type="none" w="med" len="med"/>
              <a:tailEnd type="none" w="med" len="med"/>
            </a:ln>
          </p:spPr>
        </p:cxnSp>
      </p:grpSp>
      <p:grpSp>
        <p:nvGrpSpPr>
          <p:cNvPr id="1169" name="Google Shape;1169;p32"/>
          <p:cNvGrpSpPr/>
          <p:nvPr/>
        </p:nvGrpSpPr>
        <p:grpSpPr>
          <a:xfrm rot="624596">
            <a:off x="8042511" y="1657859"/>
            <a:ext cx="636407" cy="350985"/>
            <a:chOff x="9280569" y="2166309"/>
            <a:chExt cx="875797" cy="483011"/>
          </a:xfrm>
        </p:grpSpPr>
        <p:sp>
          <p:nvSpPr>
            <p:cNvPr id="1170" name="Google Shape;1170;p32"/>
            <p:cNvSpPr/>
            <p:nvPr/>
          </p:nvSpPr>
          <p:spPr>
            <a:xfrm rot="2700000">
              <a:off x="9312728" y="2198468"/>
              <a:ext cx="155281" cy="155281"/>
            </a:xfrm>
            <a:prstGeom prst="star4">
              <a:avLst>
                <a:gd name="adj" fmla="val 1571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2"/>
            <p:cNvSpPr/>
            <p:nvPr/>
          </p:nvSpPr>
          <p:spPr>
            <a:xfrm rot="-4018758">
              <a:off x="9625110" y="2052184"/>
              <a:ext cx="164935" cy="72193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2"/>
            <p:cNvSpPr/>
            <p:nvPr/>
          </p:nvSpPr>
          <p:spPr>
            <a:xfrm rot="2700000">
              <a:off x="9968925" y="2461879"/>
              <a:ext cx="155281" cy="155281"/>
            </a:xfrm>
            <a:prstGeom prst="star4">
              <a:avLst>
                <a:gd name="adj" fmla="val 1571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32"/>
          <p:cNvGrpSpPr/>
          <p:nvPr/>
        </p:nvGrpSpPr>
        <p:grpSpPr>
          <a:xfrm rot="-10558032">
            <a:off x="521269" y="3240190"/>
            <a:ext cx="636353" cy="350955"/>
            <a:chOff x="9280569" y="2166309"/>
            <a:chExt cx="875797" cy="483011"/>
          </a:xfrm>
        </p:grpSpPr>
        <p:sp>
          <p:nvSpPr>
            <p:cNvPr id="1174" name="Google Shape;1174;p32"/>
            <p:cNvSpPr/>
            <p:nvPr/>
          </p:nvSpPr>
          <p:spPr>
            <a:xfrm rot="2700000">
              <a:off x="9312728" y="2198468"/>
              <a:ext cx="155281" cy="155281"/>
            </a:xfrm>
            <a:prstGeom prst="star4">
              <a:avLst>
                <a:gd name="adj" fmla="val 1571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2"/>
            <p:cNvSpPr/>
            <p:nvPr/>
          </p:nvSpPr>
          <p:spPr>
            <a:xfrm rot="-4018758">
              <a:off x="9625110" y="2052184"/>
              <a:ext cx="164935" cy="721938"/>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2"/>
            <p:cNvSpPr/>
            <p:nvPr/>
          </p:nvSpPr>
          <p:spPr>
            <a:xfrm rot="2700000">
              <a:off x="9968925" y="2461879"/>
              <a:ext cx="155281" cy="155281"/>
            </a:xfrm>
            <a:prstGeom prst="star4">
              <a:avLst>
                <a:gd name="adj" fmla="val 1571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77" name="Google Shape;1177;p32"/>
          <p:cNvCxnSpPr/>
          <p:nvPr/>
        </p:nvCxnSpPr>
        <p:spPr>
          <a:xfrm>
            <a:off x="127517" y="755000"/>
            <a:ext cx="475500" cy="0"/>
          </a:xfrm>
          <a:prstGeom prst="straightConnector1">
            <a:avLst/>
          </a:prstGeom>
          <a:noFill/>
          <a:ln w="9525" cap="flat" cmpd="sng">
            <a:solidFill>
              <a:schemeClr val="dk1"/>
            </a:solidFill>
            <a:prstDash val="solid"/>
            <a:round/>
            <a:headEnd type="none" w="med" len="med"/>
            <a:tailEnd type="none" w="med" len="med"/>
          </a:ln>
        </p:spPr>
      </p:cxnSp>
      <p:cxnSp>
        <p:nvCxnSpPr>
          <p:cNvPr id="1178" name="Google Shape;1178;p32"/>
          <p:cNvCxnSpPr/>
          <p:nvPr/>
        </p:nvCxnSpPr>
        <p:spPr>
          <a:xfrm>
            <a:off x="8572097" y="4405775"/>
            <a:ext cx="475500" cy="0"/>
          </a:xfrm>
          <a:prstGeom prst="straightConnector1">
            <a:avLst/>
          </a:prstGeom>
          <a:noFill/>
          <a:ln w="9525" cap="flat" cmpd="sng">
            <a:solidFill>
              <a:schemeClr val="dk1"/>
            </a:solidFill>
            <a:prstDash val="solid"/>
            <a:round/>
            <a:headEnd type="none" w="med" len="med"/>
            <a:tailEnd type="none" w="med" len="med"/>
          </a:ln>
        </p:spPr>
      </p:cxnSp>
      <p:grpSp>
        <p:nvGrpSpPr>
          <p:cNvPr id="1179" name="Google Shape;1179;p32"/>
          <p:cNvGrpSpPr/>
          <p:nvPr/>
        </p:nvGrpSpPr>
        <p:grpSpPr>
          <a:xfrm>
            <a:off x="88317" y="182325"/>
            <a:ext cx="553897" cy="276930"/>
            <a:chOff x="1342500" y="1458675"/>
            <a:chExt cx="379200" cy="189600"/>
          </a:xfrm>
        </p:grpSpPr>
        <p:sp>
          <p:nvSpPr>
            <p:cNvPr id="1180" name="Google Shape;1180;p32"/>
            <p:cNvSpPr/>
            <p:nvPr/>
          </p:nvSpPr>
          <p:spPr>
            <a:xfrm>
              <a:off x="13425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2"/>
            <p:cNvSpPr/>
            <p:nvPr/>
          </p:nvSpPr>
          <p:spPr>
            <a:xfrm>
              <a:off x="15321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32"/>
          <p:cNvGrpSpPr/>
          <p:nvPr/>
        </p:nvGrpSpPr>
        <p:grpSpPr>
          <a:xfrm>
            <a:off x="8532892" y="4744438"/>
            <a:ext cx="553897" cy="276930"/>
            <a:chOff x="1342500" y="1458675"/>
            <a:chExt cx="379200" cy="189600"/>
          </a:xfrm>
        </p:grpSpPr>
        <p:sp>
          <p:nvSpPr>
            <p:cNvPr id="1183" name="Google Shape;1183;p32"/>
            <p:cNvSpPr/>
            <p:nvPr/>
          </p:nvSpPr>
          <p:spPr>
            <a:xfrm>
              <a:off x="13425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2"/>
            <p:cNvSpPr/>
            <p:nvPr/>
          </p:nvSpPr>
          <p:spPr>
            <a:xfrm>
              <a:off x="15321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85" name="Google Shape;1185;p32"/>
          <p:cNvCxnSpPr/>
          <p:nvPr/>
        </p:nvCxnSpPr>
        <p:spPr>
          <a:xfrm>
            <a:off x="8572092" y="755000"/>
            <a:ext cx="475500" cy="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32"/>
          <p:cNvCxnSpPr/>
          <p:nvPr/>
        </p:nvCxnSpPr>
        <p:spPr>
          <a:xfrm>
            <a:off x="127522" y="4405775"/>
            <a:ext cx="475500" cy="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32"/>
          <p:cNvGrpSpPr/>
          <p:nvPr/>
        </p:nvGrpSpPr>
        <p:grpSpPr>
          <a:xfrm>
            <a:off x="88317" y="4744450"/>
            <a:ext cx="553897" cy="276930"/>
            <a:chOff x="1342500" y="1458675"/>
            <a:chExt cx="379200" cy="189600"/>
          </a:xfrm>
        </p:grpSpPr>
        <p:sp>
          <p:nvSpPr>
            <p:cNvPr id="1188" name="Google Shape;1188;p32"/>
            <p:cNvSpPr/>
            <p:nvPr/>
          </p:nvSpPr>
          <p:spPr>
            <a:xfrm>
              <a:off x="13425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2"/>
            <p:cNvSpPr/>
            <p:nvPr/>
          </p:nvSpPr>
          <p:spPr>
            <a:xfrm>
              <a:off x="15321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32"/>
          <p:cNvGrpSpPr/>
          <p:nvPr/>
        </p:nvGrpSpPr>
        <p:grpSpPr>
          <a:xfrm>
            <a:off x="8532892" y="182313"/>
            <a:ext cx="553897" cy="276930"/>
            <a:chOff x="1342500" y="1458675"/>
            <a:chExt cx="379200" cy="189600"/>
          </a:xfrm>
        </p:grpSpPr>
        <p:sp>
          <p:nvSpPr>
            <p:cNvPr id="1191" name="Google Shape;1191;p32"/>
            <p:cNvSpPr/>
            <p:nvPr/>
          </p:nvSpPr>
          <p:spPr>
            <a:xfrm>
              <a:off x="13425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2"/>
            <p:cNvSpPr/>
            <p:nvPr/>
          </p:nvSpPr>
          <p:spPr>
            <a:xfrm>
              <a:off x="15321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15">
    <p:spTree>
      <p:nvGrpSpPr>
        <p:cNvPr id="1" name="Shape 1193"/>
        <p:cNvGrpSpPr/>
        <p:nvPr/>
      </p:nvGrpSpPr>
      <p:grpSpPr>
        <a:xfrm>
          <a:off x="0" y="0"/>
          <a:ext cx="0" cy="0"/>
          <a:chOff x="0" y="0"/>
          <a:chExt cx="0" cy="0"/>
        </a:xfrm>
      </p:grpSpPr>
      <p:cxnSp>
        <p:nvCxnSpPr>
          <p:cNvPr id="1194" name="Google Shape;1194;p33"/>
          <p:cNvCxnSpPr/>
          <p:nvPr/>
        </p:nvCxnSpPr>
        <p:spPr>
          <a:xfrm>
            <a:off x="127517" y="4405775"/>
            <a:ext cx="475500" cy="0"/>
          </a:xfrm>
          <a:prstGeom prst="straightConnector1">
            <a:avLst/>
          </a:prstGeom>
          <a:noFill/>
          <a:ln w="9525" cap="flat" cmpd="sng">
            <a:solidFill>
              <a:schemeClr val="dk1"/>
            </a:solidFill>
            <a:prstDash val="solid"/>
            <a:round/>
            <a:headEnd type="none" w="med" len="med"/>
            <a:tailEnd type="none" w="med" len="med"/>
          </a:ln>
        </p:spPr>
      </p:cxnSp>
      <p:grpSp>
        <p:nvGrpSpPr>
          <p:cNvPr id="1195" name="Google Shape;1195;p33"/>
          <p:cNvGrpSpPr/>
          <p:nvPr/>
        </p:nvGrpSpPr>
        <p:grpSpPr>
          <a:xfrm>
            <a:off x="114173" y="4574625"/>
            <a:ext cx="502195" cy="505312"/>
            <a:chOff x="291525" y="1296925"/>
            <a:chExt cx="829800" cy="834950"/>
          </a:xfrm>
        </p:grpSpPr>
        <p:sp>
          <p:nvSpPr>
            <p:cNvPr id="1196" name="Google Shape;1196;p33"/>
            <p:cNvSpPr/>
            <p:nvPr/>
          </p:nvSpPr>
          <p:spPr>
            <a:xfrm>
              <a:off x="291525" y="1300250"/>
              <a:ext cx="829800" cy="829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 name="Google Shape;1197;p33"/>
            <p:cNvGrpSpPr/>
            <p:nvPr/>
          </p:nvGrpSpPr>
          <p:grpSpPr>
            <a:xfrm>
              <a:off x="291525" y="1296925"/>
              <a:ext cx="829800" cy="834950"/>
              <a:chOff x="291525" y="1296925"/>
              <a:chExt cx="829800" cy="834950"/>
            </a:xfrm>
          </p:grpSpPr>
          <p:sp>
            <p:nvSpPr>
              <p:cNvPr id="1198" name="Google Shape;1198;p33"/>
              <p:cNvSpPr/>
              <p:nvPr/>
            </p:nvSpPr>
            <p:spPr>
              <a:xfrm rot="5400000">
                <a:off x="291525" y="129692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3"/>
              <p:cNvSpPr/>
              <p:nvPr/>
            </p:nvSpPr>
            <p:spPr>
              <a:xfrm rot="10800000">
                <a:off x="683925" y="129692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3"/>
              <p:cNvSpPr/>
              <p:nvPr/>
            </p:nvSpPr>
            <p:spPr>
              <a:xfrm rot="-5400000">
                <a:off x="683925" y="169447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3"/>
              <p:cNvSpPr/>
              <p:nvPr/>
            </p:nvSpPr>
            <p:spPr>
              <a:xfrm>
                <a:off x="291525" y="169447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2" name="Google Shape;1202;p33"/>
          <p:cNvGrpSpPr/>
          <p:nvPr/>
        </p:nvGrpSpPr>
        <p:grpSpPr>
          <a:xfrm>
            <a:off x="8558773" y="74050"/>
            <a:ext cx="502195" cy="505312"/>
            <a:chOff x="291525" y="1296925"/>
            <a:chExt cx="829800" cy="834950"/>
          </a:xfrm>
        </p:grpSpPr>
        <p:sp>
          <p:nvSpPr>
            <p:cNvPr id="1203" name="Google Shape;1203;p33"/>
            <p:cNvSpPr/>
            <p:nvPr/>
          </p:nvSpPr>
          <p:spPr>
            <a:xfrm>
              <a:off x="291525" y="1300250"/>
              <a:ext cx="829800" cy="829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 name="Google Shape;1204;p33"/>
            <p:cNvGrpSpPr/>
            <p:nvPr/>
          </p:nvGrpSpPr>
          <p:grpSpPr>
            <a:xfrm>
              <a:off x="291525" y="1296925"/>
              <a:ext cx="829800" cy="834950"/>
              <a:chOff x="291525" y="1296925"/>
              <a:chExt cx="829800" cy="834950"/>
            </a:xfrm>
          </p:grpSpPr>
          <p:sp>
            <p:nvSpPr>
              <p:cNvPr id="1205" name="Google Shape;1205;p33"/>
              <p:cNvSpPr/>
              <p:nvPr/>
            </p:nvSpPr>
            <p:spPr>
              <a:xfrm rot="5400000">
                <a:off x="291525" y="129692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3"/>
              <p:cNvSpPr/>
              <p:nvPr/>
            </p:nvSpPr>
            <p:spPr>
              <a:xfrm rot="10800000">
                <a:off x="683925" y="129692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3"/>
              <p:cNvSpPr/>
              <p:nvPr/>
            </p:nvSpPr>
            <p:spPr>
              <a:xfrm rot="-5400000">
                <a:off x="683925" y="169447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3"/>
              <p:cNvSpPr/>
              <p:nvPr/>
            </p:nvSpPr>
            <p:spPr>
              <a:xfrm>
                <a:off x="291525" y="169447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209" name="Google Shape;1209;p33"/>
          <p:cNvCxnSpPr/>
          <p:nvPr/>
        </p:nvCxnSpPr>
        <p:spPr>
          <a:xfrm>
            <a:off x="8572117" y="755000"/>
            <a:ext cx="475500" cy="0"/>
          </a:xfrm>
          <a:prstGeom prst="straightConnector1">
            <a:avLst/>
          </a:prstGeom>
          <a:noFill/>
          <a:ln w="9525" cap="flat" cmpd="sng">
            <a:solidFill>
              <a:schemeClr val="dk1"/>
            </a:solidFill>
            <a:prstDash val="solid"/>
            <a:round/>
            <a:headEnd type="none" w="med" len="med"/>
            <a:tailEnd type="none" w="med" len="med"/>
          </a:ln>
        </p:spPr>
      </p:cxnSp>
      <p:cxnSp>
        <p:nvCxnSpPr>
          <p:cNvPr id="1210" name="Google Shape;1210;p33"/>
          <p:cNvCxnSpPr/>
          <p:nvPr/>
        </p:nvCxnSpPr>
        <p:spPr>
          <a:xfrm>
            <a:off x="8572117" y="4405775"/>
            <a:ext cx="475500" cy="0"/>
          </a:xfrm>
          <a:prstGeom prst="straightConnector1">
            <a:avLst/>
          </a:prstGeom>
          <a:noFill/>
          <a:ln w="9525" cap="flat" cmpd="sng">
            <a:solidFill>
              <a:schemeClr val="dk1"/>
            </a:solidFill>
            <a:prstDash val="solid"/>
            <a:round/>
            <a:headEnd type="none" w="med" len="med"/>
            <a:tailEnd type="none" w="med" len="med"/>
          </a:ln>
        </p:spPr>
      </p:cxnSp>
      <p:grpSp>
        <p:nvGrpSpPr>
          <p:cNvPr id="1211" name="Google Shape;1211;p33"/>
          <p:cNvGrpSpPr/>
          <p:nvPr/>
        </p:nvGrpSpPr>
        <p:grpSpPr>
          <a:xfrm>
            <a:off x="8558773" y="4574625"/>
            <a:ext cx="502195" cy="505312"/>
            <a:chOff x="291525" y="1296925"/>
            <a:chExt cx="829800" cy="834950"/>
          </a:xfrm>
        </p:grpSpPr>
        <p:sp>
          <p:nvSpPr>
            <p:cNvPr id="1212" name="Google Shape;1212;p33"/>
            <p:cNvSpPr/>
            <p:nvPr/>
          </p:nvSpPr>
          <p:spPr>
            <a:xfrm>
              <a:off x="291525" y="1300250"/>
              <a:ext cx="829800" cy="829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 name="Google Shape;1213;p33"/>
            <p:cNvGrpSpPr/>
            <p:nvPr/>
          </p:nvGrpSpPr>
          <p:grpSpPr>
            <a:xfrm>
              <a:off x="291525" y="1296925"/>
              <a:ext cx="829800" cy="834950"/>
              <a:chOff x="291525" y="1296925"/>
              <a:chExt cx="829800" cy="834950"/>
            </a:xfrm>
          </p:grpSpPr>
          <p:sp>
            <p:nvSpPr>
              <p:cNvPr id="1214" name="Google Shape;1214;p33"/>
              <p:cNvSpPr/>
              <p:nvPr/>
            </p:nvSpPr>
            <p:spPr>
              <a:xfrm rot="5400000">
                <a:off x="291525" y="129692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3"/>
              <p:cNvSpPr/>
              <p:nvPr/>
            </p:nvSpPr>
            <p:spPr>
              <a:xfrm rot="10800000">
                <a:off x="683925" y="129692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3"/>
              <p:cNvSpPr/>
              <p:nvPr/>
            </p:nvSpPr>
            <p:spPr>
              <a:xfrm rot="-5400000">
                <a:off x="683925" y="169447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3"/>
              <p:cNvSpPr/>
              <p:nvPr/>
            </p:nvSpPr>
            <p:spPr>
              <a:xfrm>
                <a:off x="291525" y="169447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8" name="Google Shape;1218;p33"/>
          <p:cNvGrpSpPr/>
          <p:nvPr/>
        </p:nvGrpSpPr>
        <p:grpSpPr>
          <a:xfrm>
            <a:off x="114173" y="74050"/>
            <a:ext cx="502195" cy="505312"/>
            <a:chOff x="291525" y="1296925"/>
            <a:chExt cx="829800" cy="834950"/>
          </a:xfrm>
        </p:grpSpPr>
        <p:sp>
          <p:nvSpPr>
            <p:cNvPr id="1219" name="Google Shape;1219;p33"/>
            <p:cNvSpPr/>
            <p:nvPr/>
          </p:nvSpPr>
          <p:spPr>
            <a:xfrm>
              <a:off x="291525" y="1300250"/>
              <a:ext cx="829800" cy="829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0" name="Google Shape;1220;p33"/>
            <p:cNvGrpSpPr/>
            <p:nvPr/>
          </p:nvGrpSpPr>
          <p:grpSpPr>
            <a:xfrm>
              <a:off x="291525" y="1296925"/>
              <a:ext cx="829800" cy="834950"/>
              <a:chOff x="291525" y="1296925"/>
              <a:chExt cx="829800" cy="834950"/>
            </a:xfrm>
          </p:grpSpPr>
          <p:sp>
            <p:nvSpPr>
              <p:cNvPr id="1221" name="Google Shape;1221;p33"/>
              <p:cNvSpPr/>
              <p:nvPr/>
            </p:nvSpPr>
            <p:spPr>
              <a:xfrm rot="5400000">
                <a:off x="291525" y="129692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3"/>
              <p:cNvSpPr/>
              <p:nvPr/>
            </p:nvSpPr>
            <p:spPr>
              <a:xfrm rot="10800000">
                <a:off x="683925" y="129692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3"/>
              <p:cNvSpPr/>
              <p:nvPr/>
            </p:nvSpPr>
            <p:spPr>
              <a:xfrm rot="-5400000">
                <a:off x="683925" y="169447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3"/>
              <p:cNvSpPr/>
              <p:nvPr/>
            </p:nvSpPr>
            <p:spPr>
              <a:xfrm>
                <a:off x="291525" y="1694475"/>
                <a:ext cx="437400" cy="437400"/>
              </a:xfrm>
              <a:prstGeom prst="teardrop">
                <a:avLst>
                  <a:gd name="adj" fmla="val 1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225" name="Google Shape;1225;p33"/>
          <p:cNvCxnSpPr/>
          <p:nvPr/>
        </p:nvCxnSpPr>
        <p:spPr>
          <a:xfrm>
            <a:off x="127517" y="755000"/>
            <a:ext cx="475500" cy="0"/>
          </a:xfrm>
          <a:prstGeom prst="straightConnector1">
            <a:avLst/>
          </a:prstGeom>
          <a:noFill/>
          <a:ln w="9525" cap="flat" cmpd="sng">
            <a:solidFill>
              <a:schemeClr val="dk1"/>
            </a:solidFill>
            <a:prstDash val="solid"/>
            <a:round/>
            <a:headEnd type="none" w="med" len="med"/>
            <a:tailEnd type="none" w="med" len="med"/>
          </a:ln>
        </p:spPr>
      </p:cxnSp>
      <p:grpSp>
        <p:nvGrpSpPr>
          <p:cNvPr id="1226" name="Google Shape;1226;p33"/>
          <p:cNvGrpSpPr/>
          <p:nvPr/>
        </p:nvGrpSpPr>
        <p:grpSpPr>
          <a:xfrm>
            <a:off x="8212082" y="3672502"/>
            <a:ext cx="437369" cy="109342"/>
            <a:chOff x="1342500" y="1458675"/>
            <a:chExt cx="758400" cy="189600"/>
          </a:xfrm>
        </p:grpSpPr>
        <p:sp>
          <p:nvSpPr>
            <p:cNvPr id="1227" name="Google Shape;1227;p33"/>
            <p:cNvSpPr/>
            <p:nvPr/>
          </p:nvSpPr>
          <p:spPr>
            <a:xfrm>
              <a:off x="13425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3"/>
            <p:cNvSpPr/>
            <p:nvPr/>
          </p:nvSpPr>
          <p:spPr>
            <a:xfrm>
              <a:off x="15321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3"/>
            <p:cNvSpPr/>
            <p:nvPr/>
          </p:nvSpPr>
          <p:spPr>
            <a:xfrm>
              <a:off x="17217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3"/>
            <p:cNvSpPr/>
            <p:nvPr/>
          </p:nvSpPr>
          <p:spPr>
            <a:xfrm>
              <a:off x="19113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33"/>
          <p:cNvGrpSpPr/>
          <p:nvPr/>
        </p:nvGrpSpPr>
        <p:grpSpPr>
          <a:xfrm>
            <a:off x="494545" y="1634952"/>
            <a:ext cx="437369" cy="109342"/>
            <a:chOff x="1342500" y="1458675"/>
            <a:chExt cx="758400" cy="189600"/>
          </a:xfrm>
        </p:grpSpPr>
        <p:sp>
          <p:nvSpPr>
            <p:cNvPr id="1232" name="Google Shape;1232;p33"/>
            <p:cNvSpPr/>
            <p:nvPr/>
          </p:nvSpPr>
          <p:spPr>
            <a:xfrm>
              <a:off x="13425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3"/>
            <p:cNvSpPr/>
            <p:nvPr/>
          </p:nvSpPr>
          <p:spPr>
            <a:xfrm>
              <a:off x="15321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3"/>
            <p:cNvSpPr/>
            <p:nvPr/>
          </p:nvSpPr>
          <p:spPr>
            <a:xfrm>
              <a:off x="17217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3"/>
            <p:cNvSpPr/>
            <p:nvPr/>
          </p:nvSpPr>
          <p:spPr>
            <a:xfrm>
              <a:off x="1911300" y="1458675"/>
              <a:ext cx="189600" cy="189600"/>
            </a:xfrm>
            <a:prstGeom prst="star4">
              <a:avLst>
                <a:gd name="adj" fmla="val 20728"/>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33"/>
          <p:cNvGrpSpPr/>
          <p:nvPr/>
        </p:nvGrpSpPr>
        <p:grpSpPr>
          <a:xfrm>
            <a:off x="2269706" y="796887"/>
            <a:ext cx="357903" cy="350967"/>
            <a:chOff x="-1080825" y="310450"/>
            <a:chExt cx="897900" cy="880500"/>
          </a:xfrm>
        </p:grpSpPr>
        <p:grpSp>
          <p:nvGrpSpPr>
            <p:cNvPr id="1237" name="Google Shape;1237;p33"/>
            <p:cNvGrpSpPr/>
            <p:nvPr/>
          </p:nvGrpSpPr>
          <p:grpSpPr>
            <a:xfrm>
              <a:off x="-871575" y="310450"/>
              <a:ext cx="479400" cy="880500"/>
              <a:chOff x="-888950" y="310450"/>
              <a:chExt cx="479400" cy="880500"/>
            </a:xfrm>
          </p:grpSpPr>
          <p:sp>
            <p:nvSpPr>
              <p:cNvPr id="1238" name="Google Shape;1238;p33"/>
              <p:cNvSpPr/>
              <p:nvPr/>
            </p:nvSpPr>
            <p:spPr>
              <a:xfrm>
                <a:off x="-888950" y="511000"/>
                <a:ext cx="479400" cy="479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3"/>
              <p:cNvSpPr/>
              <p:nvPr/>
            </p:nvSpPr>
            <p:spPr>
              <a:xfrm>
                <a:off x="-740775" y="659175"/>
                <a:ext cx="183000" cy="18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0" name="Google Shape;1240;p33"/>
              <p:cNvCxnSpPr/>
              <p:nvPr/>
            </p:nvCxnSpPr>
            <p:spPr>
              <a:xfrm>
                <a:off x="-649250" y="310450"/>
                <a:ext cx="0" cy="880500"/>
              </a:xfrm>
              <a:prstGeom prst="straightConnector1">
                <a:avLst/>
              </a:prstGeom>
              <a:noFill/>
              <a:ln w="9525" cap="flat" cmpd="sng">
                <a:solidFill>
                  <a:schemeClr val="dk1"/>
                </a:solidFill>
                <a:prstDash val="solid"/>
                <a:round/>
                <a:headEnd type="none" w="med" len="med"/>
                <a:tailEnd type="none" w="med" len="med"/>
              </a:ln>
            </p:spPr>
          </p:cxnSp>
        </p:grpSp>
        <p:cxnSp>
          <p:nvCxnSpPr>
            <p:cNvPr id="1241" name="Google Shape;1241;p33"/>
            <p:cNvCxnSpPr/>
            <p:nvPr/>
          </p:nvCxnSpPr>
          <p:spPr>
            <a:xfrm>
              <a:off x="-1080825" y="750700"/>
              <a:ext cx="897900" cy="0"/>
            </a:xfrm>
            <a:prstGeom prst="straightConnector1">
              <a:avLst/>
            </a:prstGeom>
            <a:noFill/>
            <a:ln w="9525" cap="flat" cmpd="sng">
              <a:solidFill>
                <a:schemeClr val="dk1"/>
              </a:solidFill>
              <a:prstDash val="solid"/>
              <a:round/>
              <a:headEnd type="none" w="med" len="med"/>
              <a:tailEnd type="none" w="med" len="med"/>
            </a:ln>
          </p:spPr>
        </p:cxnSp>
      </p:grpSp>
      <p:grpSp>
        <p:nvGrpSpPr>
          <p:cNvPr id="1242" name="Google Shape;1242;p33"/>
          <p:cNvGrpSpPr/>
          <p:nvPr/>
        </p:nvGrpSpPr>
        <p:grpSpPr>
          <a:xfrm>
            <a:off x="6921031" y="4433100"/>
            <a:ext cx="357903" cy="350967"/>
            <a:chOff x="-1080825" y="310450"/>
            <a:chExt cx="897900" cy="880500"/>
          </a:xfrm>
        </p:grpSpPr>
        <p:grpSp>
          <p:nvGrpSpPr>
            <p:cNvPr id="1243" name="Google Shape;1243;p33"/>
            <p:cNvGrpSpPr/>
            <p:nvPr/>
          </p:nvGrpSpPr>
          <p:grpSpPr>
            <a:xfrm>
              <a:off x="-871575" y="310450"/>
              <a:ext cx="479400" cy="880500"/>
              <a:chOff x="-888950" y="310450"/>
              <a:chExt cx="479400" cy="880500"/>
            </a:xfrm>
          </p:grpSpPr>
          <p:sp>
            <p:nvSpPr>
              <p:cNvPr id="1244" name="Google Shape;1244;p33"/>
              <p:cNvSpPr/>
              <p:nvPr/>
            </p:nvSpPr>
            <p:spPr>
              <a:xfrm>
                <a:off x="-888950" y="511000"/>
                <a:ext cx="479400" cy="479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3"/>
              <p:cNvSpPr/>
              <p:nvPr/>
            </p:nvSpPr>
            <p:spPr>
              <a:xfrm>
                <a:off x="-740775" y="659175"/>
                <a:ext cx="183000" cy="183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6" name="Google Shape;1246;p33"/>
              <p:cNvCxnSpPr/>
              <p:nvPr/>
            </p:nvCxnSpPr>
            <p:spPr>
              <a:xfrm>
                <a:off x="-649250" y="310450"/>
                <a:ext cx="0" cy="880500"/>
              </a:xfrm>
              <a:prstGeom prst="straightConnector1">
                <a:avLst/>
              </a:prstGeom>
              <a:noFill/>
              <a:ln w="9525" cap="flat" cmpd="sng">
                <a:solidFill>
                  <a:schemeClr val="dk1"/>
                </a:solidFill>
                <a:prstDash val="solid"/>
                <a:round/>
                <a:headEnd type="none" w="med" len="med"/>
                <a:tailEnd type="none" w="med" len="med"/>
              </a:ln>
            </p:spPr>
          </p:cxnSp>
        </p:grpSp>
        <p:cxnSp>
          <p:nvCxnSpPr>
            <p:cNvPr id="1247" name="Google Shape;1247;p33"/>
            <p:cNvCxnSpPr/>
            <p:nvPr/>
          </p:nvCxnSpPr>
          <p:spPr>
            <a:xfrm>
              <a:off x="-1080825" y="750700"/>
              <a:ext cx="897900" cy="0"/>
            </a:xfrm>
            <a:prstGeom prst="straightConnector1">
              <a:avLst/>
            </a:prstGeom>
            <a:noFill/>
            <a:ln w="9525" cap="flat" cmpd="sng">
              <a:solidFill>
                <a:schemeClr val="dk1"/>
              </a:solidFill>
              <a:prstDash val="solid"/>
              <a:round/>
              <a:headEnd type="none" w="med" len="med"/>
              <a:tailEnd type="none" w="med" len="med"/>
            </a:ln>
          </p:spPr>
        </p:cxnSp>
      </p:grpSp>
      <p:sp>
        <p:nvSpPr>
          <p:cNvPr id="1248" name="Google Shape;1248;p33"/>
          <p:cNvSpPr/>
          <p:nvPr/>
        </p:nvSpPr>
        <p:spPr>
          <a:xfrm>
            <a:off x="2888501" y="4784066"/>
            <a:ext cx="3266794" cy="171074"/>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Dela Gothic One" panose="00000500000000000000" charset="-128"/>
              </a:rPr>
              <a:t>DEGREE FOR COLLEGE</a:t>
            </a:r>
          </a:p>
        </p:txBody>
      </p:sp>
      <p:sp>
        <p:nvSpPr>
          <p:cNvPr id="1249" name="Google Shape;1249;p33"/>
          <p:cNvSpPr/>
          <p:nvPr/>
        </p:nvSpPr>
        <p:spPr>
          <a:xfrm>
            <a:off x="2888501" y="241153"/>
            <a:ext cx="3266794" cy="171074"/>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Dela Gothic One" panose="00000500000000000000" charset="-128"/>
              </a:rPr>
              <a:t>DEGREE FOR COLLEGE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94"/>
        <p:cNvGrpSpPr/>
        <p:nvPr/>
      </p:nvGrpSpPr>
      <p:grpSpPr>
        <a:xfrm>
          <a:off x="0" y="0"/>
          <a:ext cx="0" cy="0"/>
          <a:chOff x="0" y="0"/>
          <a:chExt cx="0" cy="0"/>
        </a:xfrm>
      </p:grpSpPr>
      <p:sp>
        <p:nvSpPr>
          <p:cNvPr id="195" name="Google Shape;195;p7"/>
          <p:cNvSpPr txBox="1">
            <a:spLocks noGrp="1"/>
          </p:cNvSpPr>
          <p:nvPr>
            <p:ph type="title"/>
          </p:nvPr>
        </p:nvSpPr>
        <p:spPr>
          <a:xfrm>
            <a:off x="1222650" y="1042725"/>
            <a:ext cx="6698700" cy="424500"/>
          </a:xfrm>
          <a:prstGeom prst="rect">
            <a:avLst/>
          </a:prstGeom>
        </p:spPr>
        <p:txBody>
          <a:bodyPr spcFirstLastPara="1" wrap="square" lIns="0" tIns="0" rIns="0" bIns="0" anchor="t" anchorCtr="0">
            <a:noAutofit/>
          </a:bodyPr>
          <a:lstStyle>
            <a:lvl1pPr lvl="0" algn="ctr"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6" name="Google Shape;196;p7"/>
          <p:cNvSpPr txBox="1">
            <a:spLocks noGrp="1"/>
          </p:cNvSpPr>
          <p:nvPr>
            <p:ph type="subTitle" idx="1"/>
          </p:nvPr>
        </p:nvSpPr>
        <p:spPr>
          <a:xfrm>
            <a:off x="2146500" y="1673750"/>
            <a:ext cx="4851000" cy="25119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38"/>
        <p:cNvGrpSpPr/>
        <p:nvPr/>
      </p:nvGrpSpPr>
      <p:grpSpPr>
        <a:xfrm>
          <a:off x="0" y="0"/>
          <a:ext cx="0" cy="0"/>
          <a:chOff x="0" y="0"/>
          <a:chExt cx="0" cy="0"/>
        </a:xfrm>
      </p:grpSpPr>
      <p:sp>
        <p:nvSpPr>
          <p:cNvPr id="239" name="Google Shape;239;p8"/>
          <p:cNvSpPr txBox="1">
            <a:spLocks noGrp="1"/>
          </p:cNvSpPr>
          <p:nvPr>
            <p:ph type="title"/>
          </p:nvPr>
        </p:nvSpPr>
        <p:spPr>
          <a:xfrm>
            <a:off x="713250" y="1594200"/>
            <a:ext cx="7717500" cy="1955100"/>
          </a:xfrm>
          <a:prstGeom prst="rect">
            <a:avLst/>
          </a:prstGeom>
        </p:spPr>
        <p:txBody>
          <a:bodyPr spcFirstLastPara="1" wrap="square" lIns="0" tIns="0" rIns="0" bIns="0" anchor="t" anchorCtr="0">
            <a:noAutofit/>
          </a:bodyPr>
          <a:lstStyle>
            <a:lvl1pPr lvl="0" algn="ctr">
              <a:lnSpc>
                <a:spcPct val="80000"/>
              </a:lnSpc>
              <a:spcBef>
                <a:spcPts val="0"/>
              </a:spcBef>
              <a:spcAft>
                <a:spcPts val="0"/>
              </a:spcAft>
              <a:buSzPts val="4800"/>
              <a:buNone/>
              <a:defRPr sz="8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4"/>
        <p:cNvGrpSpPr/>
        <p:nvPr/>
      </p:nvGrpSpPr>
      <p:grpSpPr>
        <a:xfrm>
          <a:off x="0" y="0"/>
          <a:ext cx="0" cy="0"/>
          <a:chOff x="0" y="0"/>
          <a:chExt cx="0" cy="0"/>
        </a:xfrm>
      </p:grpSpPr>
      <p:sp>
        <p:nvSpPr>
          <p:cNvPr id="315" name="Google Shape;315;p9"/>
          <p:cNvSpPr txBox="1">
            <a:spLocks noGrp="1"/>
          </p:cNvSpPr>
          <p:nvPr>
            <p:ph type="title"/>
          </p:nvPr>
        </p:nvSpPr>
        <p:spPr>
          <a:xfrm>
            <a:off x="1758750" y="1764600"/>
            <a:ext cx="5626500" cy="631800"/>
          </a:xfrm>
          <a:prstGeom prst="rect">
            <a:avLst/>
          </a:prstGeom>
        </p:spPr>
        <p:txBody>
          <a:bodyPr spcFirstLastPara="1" wrap="square" lIns="0" tIns="0" rIns="0" bIns="0" anchor="ctr" anchorCtr="0">
            <a:noAutofit/>
          </a:bodyPr>
          <a:lstStyle>
            <a:lvl1pPr lvl="0" algn="ctr" rtl="0">
              <a:spcBef>
                <a:spcPts val="0"/>
              </a:spcBef>
              <a:spcAft>
                <a:spcPts val="0"/>
              </a:spcAft>
              <a:buSzPts val="2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6" name="Google Shape;316;p9"/>
          <p:cNvSpPr txBox="1">
            <a:spLocks noGrp="1"/>
          </p:cNvSpPr>
          <p:nvPr>
            <p:ph type="subTitle" idx="1"/>
          </p:nvPr>
        </p:nvSpPr>
        <p:spPr>
          <a:xfrm>
            <a:off x="1758750" y="2557425"/>
            <a:ext cx="5626500" cy="7176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userDrawn="1">
  <p:cSld name="CAPTION_ONLY">
    <p:bg>
      <p:bgPr>
        <a:noFill/>
        <a:effectLst/>
      </p:bgPr>
    </p:bg>
    <p:spTree>
      <p:nvGrpSpPr>
        <p:cNvPr id="1" name="Shape 359"/>
        <p:cNvGrpSpPr/>
        <p:nvPr/>
      </p:nvGrpSpPr>
      <p:grpSpPr>
        <a:xfrm>
          <a:off x="0" y="0"/>
          <a:ext cx="0" cy="0"/>
          <a:chOff x="0" y="0"/>
          <a:chExt cx="0" cy="0"/>
        </a:xfrm>
      </p:grpSpPr>
      <p:sp>
        <p:nvSpPr>
          <p:cNvPr id="360" name="Google Shape;360;p10"/>
          <p:cNvSpPr txBox="1">
            <a:spLocks noGrp="1"/>
          </p:cNvSpPr>
          <p:nvPr>
            <p:ph type="title"/>
          </p:nvPr>
        </p:nvSpPr>
        <p:spPr>
          <a:xfrm>
            <a:off x="713225" y="803300"/>
            <a:ext cx="5723100" cy="1131900"/>
          </a:xfrm>
          <a:prstGeom prst="rect">
            <a:avLst/>
          </a:prstGeom>
        </p:spPr>
        <p:txBody>
          <a:bodyPr spcFirstLastPara="1" wrap="square" lIns="0" tIns="0" rIns="0" bIns="0" anchor="t" anchorCtr="0">
            <a:noAutofit/>
          </a:bodyPr>
          <a:lstStyle>
            <a:lvl1pPr lvl="0" rtl="0">
              <a:spcBef>
                <a:spcPts val="0"/>
              </a:spcBef>
              <a:spcAft>
                <a:spcPts val="0"/>
              </a:spcAft>
              <a:buSzPts val="2500"/>
              <a:buNone/>
              <a:defRPr sz="3000">
                <a:solidFill>
                  <a:schemeClr val="accent3"/>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 name="图片占位符 2"/>
          <p:cNvSpPr>
            <a:spLocks noGrp="1"/>
          </p:cNvSpPr>
          <p:nvPr>
            <p:ph type="pic" sz="quarter" idx="10"/>
          </p:nvPr>
        </p:nvSpPr>
        <p:spPr>
          <a:xfrm>
            <a:off x="0" y="0"/>
            <a:ext cx="9144000" cy="5143500"/>
          </a:xfrm>
        </p:spPr>
        <p:txBody>
          <a:bodyPr/>
          <a:lstStyle/>
          <a:p>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85"/>
        <p:cNvGrpSpPr/>
        <p:nvPr/>
      </p:nvGrpSpPr>
      <p:grpSpPr>
        <a:xfrm>
          <a:off x="0" y="0"/>
          <a:ext cx="0" cy="0"/>
          <a:chOff x="0" y="0"/>
          <a:chExt cx="0" cy="0"/>
        </a:xfrm>
      </p:grpSpPr>
      <p:sp>
        <p:nvSpPr>
          <p:cNvPr id="386" name="Google Shape;386;p11"/>
          <p:cNvSpPr txBox="1">
            <a:spLocks noGrp="1"/>
          </p:cNvSpPr>
          <p:nvPr>
            <p:ph type="title" hasCustomPrompt="1"/>
          </p:nvPr>
        </p:nvSpPr>
        <p:spPr>
          <a:xfrm>
            <a:off x="713100" y="1746350"/>
            <a:ext cx="7717800" cy="1192200"/>
          </a:xfrm>
          <a:prstGeom prst="rect">
            <a:avLst/>
          </a:prstGeom>
          <a:solidFill>
            <a:schemeClr val="lt1"/>
          </a:solidFill>
        </p:spPr>
        <p:txBody>
          <a:bodyPr spcFirstLastPara="1" wrap="square" lIns="0" tIns="0" rIns="0" bIns="0" anchor="b" anchorCtr="0">
            <a:noAutofit/>
          </a:bodyPr>
          <a:lstStyle>
            <a:lvl1pPr lvl="0" algn="ctr">
              <a:spcBef>
                <a:spcPts val="0"/>
              </a:spcBef>
              <a:spcAft>
                <a:spcPts val="0"/>
              </a:spcAft>
              <a:buSzPts val="9600"/>
              <a:buNone/>
              <a:defRPr sz="87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87" name="Google Shape;387;p11"/>
          <p:cNvSpPr txBox="1">
            <a:spLocks noGrp="1"/>
          </p:cNvSpPr>
          <p:nvPr>
            <p:ph type="subTitle" idx="1"/>
          </p:nvPr>
        </p:nvSpPr>
        <p:spPr>
          <a:xfrm>
            <a:off x="1284000" y="2938450"/>
            <a:ext cx="6576000" cy="458700"/>
          </a:xfrm>
          <a:prstGeom prst="rect">
            <a:avLst/>
          </a:prstGeom>
          <a:solidFill>
            <a:schemeClr val="lt1"/>
          </a:solidFill>
        </p:spPr>
        <p:txBody>
          <a:bodyPr spcFirstLastPara="1" wrap="square" lIns="0" tIns="0" rIns="0" bIns="0" anchor="ctr"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41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10700"/>
          </a:xfrm>
          <a:prstGeom prst="rect">
            <a:avLst/>
          </a:prstGeom>
          <a:noFill/>
          <a:ln>
            <a:noFill/>
          </a:ln>
        </p:spPr>
        <p:txBody>
          <a:bodyPr spcFirstLastPara="1" wrap="square" lIns="0" tIns="0" rIns="0" bIns="0" anchor="t" anchorCtr="0">
            <a:noAutofit/>
          </a:bodyPr>
          <a:lstStyle>
            <a:lvl1pPr lvl="0" rtl="0">
              <a:spcBef>
                <a:spcPts val="0"/>
              </a:spcBef>
              <a:spcAft>
                <a:spcPts val="0"/>
              </a:spcAft>
              <a:buClr>
                <a:schemeClr val="dk1"/>
              </a:buClr>
              <a:buSzPts val="2500"/>
              <a:buFont typeface="Dela Gothic One" panose="00000500000000000000" charset="-128"/>
              <a:buNone/>
              <a:defRPr sz="2500" b="1">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lvl="1" rtl="0">
              <a:spcBef>
                <a:spcPts val="0"/>
              </a:spcBef>
              <a:spcAft>
                <a:spcPts val="0"/>
              </a:spcAft>
              <a:buClr>
                <a:schemeClr val="dk1"/>
              </a:buClr>
              <a:buSzPts val="3500"/>
              <a:buFont typeface="Fraunces"/>
              <a:buNone/>
              <a:defRPr sz="3500" b="1">
                <a:solidFill>
                  <a:schemeClr val="dk1"/>
                </a:solidFill>
                <a:highlight>
                  <a:schemeClr val="lt1"/>
                </a:highlight>
                <a:latin typeface="Fraunces"/>
                <a:ea typeface="Fraunces"/>
                <a:cs typeface="Fraunces"/>
                <a:sym typeface="Fraunces"/>
              </a:defRPr>
            </a:lvl2pPr>
            <a:lvl3pPr lvl="2" rtl="0">
              <a:spcBef>
                <a:spcPts val="0"/>
              </a:spcBef>
              <a:spcAft>
                <a:spcPts val="0"/>
              </a:spcAft>
              <a:buClr>
                <a:schemeClr val="dk1"/>
              </a:buClr>
              <a:buSzPts val="3500"/>
              <a:buFont typeface="Fraunces"/>
              <a:buNone/>
              <a:defRPr sz="3500" b="1">
                <a:solidFill>
                  <a:schemeClr val="dk1"/>
                </a:solidFill>
                <a:highlight>
                  <a:schemeClr val="lt1"/>
                </a:highlight>
                <a:latin typeface="Fraunces"/>
                <a:ea typeface="Fraunces"/>
                <a:cs typeface="Fraunces"/>
                <a:sym typeface="Fraunces"/>
              </a:defRPr>
            </a:lvl3pPr>
            <a:lvl4pPr lvl="3" rtl="0">
              <a:spcBef>
                <a:spcPts val="0"/>
              </a:spcBef>
              <a:spcAft>
                <a:spcPts val="0"/>
              </a:spcAft>
              <a:buClr>
                <a:schemeClr val="dk1"/>
              </a:buClr>
              <a:buSzPts val="3500"/>
              <a:buFont typeface="Fraunces"/>
              <a:buNone/>
              <a:defRPr sz="3500" b="1">
                <a:solidFill>
                  <a:schemeClr val="dk1"/>
                </a:solidFill>
                <a:highlight>
                  <a:schemeClr val="lt1"/>
                </a:highlight>
                <a:latin typeface="Fraunces"/>
                <a:ea typeface="Fraunces"/>
                <a:cs typeface="Fraunces"/>
                <a:sym typeface="Fraunces"/>
              </a:defRPr>
            </a:lvl4pPr>
            <a:lvl5pPr lvl="4" rtl="0">
              <a:spcBef>
                <a:spcPts val="0"/>
              </a:spcBef>
              <a:spcAft>
                <a:spcPts val="0"/>
              </a:spcAft>
              <a:buClr>
                <a:schemeClr val="dk1"/>
              </a:buClr>
              <a:buSzPts val="3500"/>
              <a:buFont typeface="Fraunces"/>
              <a:buNone/>
              <a:defRPr sz="3500" b="1">
                <a:solidFill>
                  <a:schemeClr val="dk1"/>
                </a:solidFill>
                <a:highlight>
                  <a:schemeClr val="lt1"/>
                </a:highlight>
                <a:latin typeface="Fraunces"/>
                <a:ea typeface="Fraunces"/>
                <a:cs typeface="Fraunces"/>
                <a:sym typeface="Fraunces"/>
              </a:defRPr>
            </a:lvl5pPr>
            <a:lvl6pPr lvl="5" rtl="0">
              <a:spcBef>
                <a:spcPts val="0"/>
              </a:spcBef>
              <a:spcAft>
                <a:spcPts val="0"/>
              </a:spcAft>
              <a:buClr>
                <a:schemeClr val="dk1"/>
              </a:buClr>
              <a:buSzPts val="3500"/>
              <a:buFont typeface="Fraunces"/>
              <a:buNone/>
              <a:defRPr sz="3500" b="1">
                <a:solidFill>
                  <a:schemeClr val="dk1"/>
                </a:solidFill>
                <a:highlight>
                  <a:schemeClr val="lt1"/>
                </a:highlight>
                <a:latin typeface="Fraunces"/>
                <a:ea typeface="Fraunces"/>
                <a:cs typeface="Fraunces"/>
                <a:sym typeface="Fraunces"/>
              </a:defRPr>
            </a:lvl6pPr>
            <a:lvl7pPr lvl="6" rtl="0">
              <a:spcBef>
                <a:spcPts val="0"/>
              </a:spcBef>
              <a:spcAft>
                <a:spcPts val="0"/>
              </a:spcAft>
              <a:buClr>
                <a:schemeClr val="dk1"/>
              </a:buClr>
              <a:buSzPts val="3500"/>
              <a:buFont typeface="Fraunces"/>
              <a:buNone/>
              <a:defRPr sz="3500" b="1">
                <a:solidFill>
                  <a:schemeClr val="dk1"/>
                </a:solidFill>
                <a:highlight>
                  <a:schemeClr val="lt1"/>
                </a:highlight>
                <a:latin typeface="Fraunces"/>
                <a:ea typeface="Fraunces"/>
                <a:cs typeface="Fraunces"/>
                <a:sym typeface="Fraunces"/>
              </a:defRPr>
            </a:lvl7pPr>
            <a:lvl8pPr lvl="7" rtl="0">
              <a:spcBef>
                <a:spcPts val="0"/>
              </a:spcBef>
              <a:spcAft>
                <a:spcPts val="0"/>
              </a:spcAft>
              <a:buClr>
                <a:schemeClr val="dk1"/>
              </a:buClr>
              <a:buSzPts val="3500"/>
              <a:buFont typeface="Fraunces"/>
              <a:buNone/>
              <a:defRPr sz="3500" b="1">
                <a:solidFill>
                  <a:schemeClr val="dk1"/>
                </a:solidFill>
                <a:highlight>
                  <a:schemeClr val="lt1"/>
                </a:highlight>
                <a:latin typeface="Fraunces"/>
                <a:ea typeface="Fraunces"/>
                <a:cs typeface="Fraunces"/>
                <a:sym typeface="Fraunces"/>
              </a:defRPr>
            </a:lvl8pPr>
            <a:lvl9pPr lvl="8" rtl="0">
              <a:spcBef>
                <a:spcPts val="0"/>
              </a:spcBef>
              <a:spcAft>
                <a:spcPts val="0"/>
              </a:spcAft>
              <a:buClr>
                <a:schemeClr val="dk1"/>
              </a:buClr>
              <a:buSzPts val="3500"/>
              <a:buFont typeface="Fraunces"/>
              <a:buNone/>
              <a:defRPr sz="3500" b="1">
                <a:solidFill>
                  <a:schemeClr val="dk1"/>
                </a:solidFill>
                <a:highlight>
                  <a:schemeClr val="lt1"/>
                </a:highlight>
                <a:latin typeface="Fraunces"/>
                <a:ea typeface="Fraunces"/>
                <a:cs typeface="Fraunces"/>
                <a:sym typeface="Fraunces"/>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0" tIns="0" rIns="0" bIns="0" anchor="t" anchorCtr="0">
            <a:noAutofit/>
          </a:bodyPr>
          <a:lstStyle>
            <a:lvl1pPr marL="457200" lvl="0" indent="-317500">
              <a:lnSpc>
                <a:spcPct val="115000"/>
              </a:lnSpc>
              <a:spcBef>
                <a:spcPts val="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1pPr>
            <a:lvl2pPr marL="914400" lvl="1" indent="-317500">
              <a:lnSpc>
                <a:spcPct val="115000"/>
              </a:lnSpc>
              <a:spcBef>
                <a:spcPts val="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2pPr>
            <a:lvl3pPr marL="1371600" lvl="2" indent="-317500">
              <a:lnSpc>
                <a:spcPct val="115000"/>
              </a:lnSpc>
              <a:spcBef>
                <a:spcPts val="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3pPr>
            <a:lvl4pPr marL="1828800" lvl="3" indent="-317500">
              <a:lnSpc>
                <a:spcPct val="115000"/>
              </a:lnSpc>
              <a:spcBef>
                <a:spcPts val="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4pPr>
            <a:lvl5pPr marL="2286000" lvl="4" indent="-317500">
              <a:lnSpc>
                <a:spcPct val="115000"/>
              </a:lnSpc>
              <a:spcBef>
                <a:spcPts val="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5pPr>
            <a:lvl6pPr marL="2743200" lvl="5" indent="-317500">
              <a:lnSpc>
                <a:spcPct val="115000"/>
              </a:lnSpc>
              <a:spcBef>
                <a:spcPts val="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6pPr>
            <a:lvl7pPr marL="3200400" lvl="6" indent="-317500">
              <a:lnSpc>
                <a:spcPct val="115000"/>
              </a:lnSpc>
              <a:spcBef>
                <a:spcPts val="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7pPr>
            <a:lvl8pPr marL="3657600" lvl="7" indent="-317500">
              <a:lnSpc>
                <a:spcPct val="115000"/>
              </a:lnSpc>
              <a:spcBef>
                <a:spcPts val="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8pPr>
            <a:lvl9pPr marL="4114800" lvl="8" indent="-317500">
              <a:lnSpc>
                <a:spcPct val="115000"/>
              </a:lnSpc>
              <a:spcBef>
                <a:spcPts val="0"/>
              </a:spcBef>
              <a:spcAft>
                <a:spcPts val="0"/>
              </a:spcAft>
              <a:buClr>
                <a:schemeClr val="dk1"/>
              </a:buClr>
              <a:buSzPts val="1400"/>
              <a:buFont typeface="Lato" panose="020F0502020204030203"/>
              <a:buChar char="■"/>
              <a:defRPr>
                <a:solidFill>
                  <a:schemeClr val="dk1"/>
                </a:solidFill>
                <a:latin typeface="Lato" panose="020F0502020204030203"/>
                <a:ea typeface="Lato" panose="020F0502020204030203"/>
                <a:cs typeface="Lato" panose="020F0502020204030203"/>
                <a:sym typeface="Lato" panose="020F0502020204030203"/>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tags" Target="../tags/tag15.xml"/><Relationship Id="rId5" Type="http://schemas.openxmlformats.org/officeDocument/2006/relationships/notesSlide" Target="../notesSlides/notesSlide10.xml"/><Relationship Id="rId4"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8.pn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27.xml"/><Relationship Id="rId1" Type="http://schemas.openxmlformats.org/officeDocument/2006/relationships/tags" Target="../tags/tag26.xm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notesSlide" Target="../notesSlides/notesSlide16.xml"/><Relationship Id="rId5" Type="http://schemas.openxmlformats.org/officeDocument/2006/relationships/slideLayout" Target="../slideLayouts/slideLayout2.xml"/><Relationship Id="rId4" Type="http://schemas.openxmlformats.org/officeDocument/2006/relationships/tags" Target="../tags/tag3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ags" Target="../tags/tag33.xml"/><Relationship Id="rId1" Type="http://schemas.openxmlformats.org/officeDocument/2006/relationships/tags" Target="../tags/tag32.xml"/><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tags" Target="../tags/tag34.xml"/><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notesSlide" Target="../notesSlides/notesSlide19.xml"/><Relationship Id="rId5" Type="http://schemas.openxmlformats.org/officeDocument/2006/relationships/slideLayout" Target="../slideLayouts/slideLayout2.xml"/><Relationship Id="rId4" Type="http://schemas.openxmlformats.org/officeDocument/2006/relationships/tags" Target="../tags/tag4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ags" Target="../tags/tag4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4.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5.xml"/><Relationship Id="rId1" Type="http://schemas.openxmlformats.org/officeDocument/2006/relationships/tags" Target="../tags/tag4.xml"/><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7.xml"/><Relationship Id="rId1" Type="http://schemas.openxmlformats.org/officeDocument/2006/relationships/tags" Target="../tags/tag6.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5" Type="http://schemas.openxmlformats.org/officeDocument/2006/relationships/notesSlide" Target="../notesSlides/notesSlide6.xml"/><Relationship Id="rId4"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tags" Target="../tags/tag11.xml"/><Relationship Id="rId5" Type="http://schemas.openxmlformats.org/officeDocument/2006/relationships/notesSlide" Target="../notesSlides/notesSlide8.xml"/><Relationship Id="rId4"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Google Shape;1259;p36"/>
          <p:cNvSpPr txBox="1">
            <a:spLocks noGrp="1"/>
          </p:cNvSpPr>
          <p:nvPr/>
        </p:nvSpPr>
        <p:spPr>
          <a:xfrm>
            <a:off x="603017" y="2106886"/>
            <a:ext cx="7574254" cy="1208405"/>
          </a:xfrm>
          <a:prstGeom prst="rect">
            <a:avLst/>
          </a:prstGeom>
          <a:solidFill>
            <a:schemeClr val="lt1"/>
          </a:solid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ctr" rtl="0">
              <a:lnSpc>
                <a:spcPct val="100000"/>
              </a:lnSpc>
              <a:spcBef>
                <a:spcPts val="0"/>
              </a:spcBef>
              <a:spcAft>
                <a:spcPts val="0"/>
              </a:spcAft>
              <a:buClr>
                <a:srgbClr val="191919"/>
              </a:buClr>
              <a:buSzPts val="5200"/>
              <a:buFont typeface="Fraunces"/>
              <a:buNone/>
              <a:defRPr sz="5200" b="1" i="0" u="none" strike="noStrike" cap="none">
                <a:solidFill>
                  <a:srgbClr val="191919"/>
                </a:solidFill>
                <a:highlight>
                  <a:schemeClr val="lt1"/>
                </a:highlight>
                <a:latin typeface="Fraunces"/>
                <a:ea typeface="Fraunces"/>
                <a:cs typeface="Fraunces"/>
                <a:sym typeface="Fraunces"/>
              </a:defRPr>
            </a:lvl2pPr>
            <a:lvl3pPr marR="0" lvl="2" algn="ctr" rtl="0">
              <a:lnSpc>
                <a:spcPct val="100000"/>
              </a:lnSpc>
              <a:spcBef>
                <a:spcPts val="0"/>
              </a:spcBef>
              <a:spcAft>
                <a:spcPts val="0"/>
              </a:spcAft>
              <a:buClr>
                <a:srgbClr val="191919"/>
              </a:buClr>
              <a:buSzPts val="5200"/>
              <a:buFont typeface="Fraunces"/>
              <a:buNone/>
              <a:defRPr sz="5200" b="1" i="0" u="none" strike="noStrike" cap="none">
                <a:solidFill>
                  <a:srgbClr val="191919"/>
                </a:solidFill>
                <a:highlight>
                  <a:schemeClr val="lt1"/>
                </a:highlight>
                <a:latin typeface="Fraunces"/>
                <a:ea typeface="Fraunces"/>
                <a:cs typeface="Fraunces"/>
                <a:sym typeface="Fraunces"/>
              </a:defRPr>
            </a:lvl3pPr>
            <a:lvl4pPr marR="0" lvl="3" algn="ctr" rtl="0">
              <a:lnSpc>
                <a:spcPct val="100000"/>
              </a:lnSpc>
              <a:spcBef>
                <a:spcPts val="0"/>
              </a:spcBef>
              <a:spcAft>
                <a:spcPts val="0"/>
              </a:spcAft>
              <a:buClr>
                <a:srgbClr val="191919"/>
              </a:buClr>
              <a:buSzPts val="5200"/>
              <a:buFont typeface="Fraunces"/>
              <a:buNone/>
              <a:defRPr sz="5200" b="1" i="0" u="none" strike="noStrike" cap="none">
                <a:solidFill>
                  <a:srgbClr val="191919"/>
                </a:solidFill>
                <a:highlight>
                  <a:schemeClr val="lt1"/>
                </a:highlight>
                <a:latin typeface="Fraunces"/>
                <a:ea typeface="Fraunces"/>
                <a:cs typeface="Fraunces"/>
                <a:sym typeface="Fraunces"/>
              </a:defRPr>
            </a:lvl4pPr>
            <a:lvl5pPr marR="0" lvl="4" algn="ctr" rtl="0">
              <a:lnSpc>
                <a:spcPct val="100000"/>
              </a:lnSpc>
              <a:spcBef>
                <a:spcPts val="0"/>
              </a:spcBef>
              <a:spcAft>
                <a:spcPts val="0"/>
              </a:spcAft>
              <a:buClr>
                <a:srgbClr val="191919"/>
              </a:buClr>
              <a:buSzPts val="5200"/>
              <a:buFont typeface="Fraunces"/>
              <a:buNone/>
              <a:defRPr sz="5200" b="1" i="0" u="none" strike="noStrike" cap="none">
                <a:solidFill>
                  <a:srgbClr val="191919"/>
                </a:solidFill>
                <a:highlight>
                  <a:schemeClr val="lt1"/>
                </a:highlight>
                <a:latin typeface="Fraunces"/>
                <a:ea typeface="Fraunces"/>
                <a:cs typeface="Fraunces"/>
                <a:sym typeface="Fraunces"/>
              </a:defRPr>
            </a:lvl5pPr>
            <a:lvl6pPr marR="0" lvl="5" algn="ctr" rtl="0">
              <a:lnSpc>
                <a:spcPct val="100000"/>
              </a:lnSpc>
              <a:spcBef>
                <a:spcPts val="0"/>
              </a:spcBef>
              <a:spcAft>
                <a:spcPts val="0"/>
              </a:spcAft>
              <a:buClr>
                <a:srgbClr val="191919"/>
              </a:buClr>
              <a:buSzPts val="5200"/>
              <a:buFont typeface="Fraunces"/>
              <a:buNone/>
              <a:defRPr sz="5200" b="1" i="0" u="none" strike="noStrike" cap="none">
                <a:solidFill>
                  <a:srgbClr val="191919"/>
                </a:solidFill>
                <a:highlight>
                  <a:schemeClr val="lt1"/>
                </a:highlight>
                <a:latin typeface="Fraunces"/>
                <a:ea typeface="Fraunces"/>
                <a:cs typeface="Fraunces"/>
                <a:sym typeface="Fraunces"/>
              </a:defRPr>
            </a:lvl6pPr>
            <a:lvl7pPr marR="0" lvl="6" algn="ctr" rtl="0">
              <a:lnSpc>
                <a:spcPct val="100000"/>
              </a:lnSpc>
              <a:spcBef>
                <a:spcPts val="0"/>
              </a:spcBef>
              <a:spcAft>
                <a:spcPts val="0"/>
              </a:spcAft>
              <a:buClr>
                <a:srgbClr val="191919"/>
              </a:buClr>
              <a:buSzPts val="5200"/>
              <a:buFont typeface="Fraunces"/>
              <a:buNone/>
              <a:defRPr sz="5200" b="1" i="0" u="none" strike="noStrike" cap="none">
                <a:solidFill>
                  <a:srgbClr val="191919"/>
                </a:solidFill>
                <a:highlight>
                  <a:schemeClr val="lt1"/>
                </a:highlight>
                <a:latin typeface="Fraunces"/>
                <a:ea typeface="Fraunces"/>
                <a:cs typeface="Fraunces"/>
                <a:sym typeface="Fraunces"/>
              </a:defRPr>
            </a:lvl7pPr>
            <a:lvl8pPr marR="0" lvl="7" algn="ctr" rtl="0">
              <a:lnSpc>
                <a:spcPct val="100000"/>
              </a:lnSpc>
              <a:spcBef>
                <a:spcPts val="0"/>
              </a:spcBef>
              <a:spcAft>
                <a:spcPts val="0"/>
              </a:spcAft>
              <a:buClr>
                <a:srgbClr val="191919"/>
              </a:buClr>
              <a:buSzPts val="5200"/>
              <a:buFont typeface="Fraunces"/>
              <a:buNone/>
              <a:defRPr sz="5200" b="1" i="0" u="none" strike="noStrike" cap="none">
                <a:solidFill>
                  <a:srgbClr val="191919"/>
                </a:solidFill>
                <a:highlight>
                  <a:schemeClr val="lt1"/>
                </a:highlight>
                <a:latin typeface="Fraunces"/>
                <a:ea typeface="Fraunces"/>
                <a:cs typeface="Fraunces"/>
                <a:sym typeface="Fraunces"/>
              </a:defRPr>
            </a:lvl8pPr>
            <a:lvl9pPr marR="0" lvl="8" algn="ctr" rtl="0">
              <a:lnSpc>
                <a:spcPct val="100000"/>
              </a:lnSpc>
              <a:spcBef>
                <a:spcPts val="0"/>
              </a:spcBef>
              <a:spcAft>
                <a:spcPts val="0"/>
              </a:spcAft>
              <a:buClr>
                <a:srgbClr val="191919"/>
              </a:buClr>
              <a:buSzPts val="5200"/>
              <a:buFont typeface="Fraunces"/>
              <a:buNone/>
              <a:defRPr sz="5200" b="1" i="0" u="none" strike="noStrike" cap="none">
                <a:solidFill>
                  <a:srgbClr val="191919"/>
                </a:solidFill>
                <a:highlight>
                  <a:schemeClr val="lt1"/>
                </a:highlight>
                <a:latin typeface="Fraunces"/>
                <a:ea typeface="Fraunces"/>
                <a:cs typeface="Fraunces"/>
                <a:sym typeface="Fraunces"/>
              </a:defRPr>
            </a:lvl9pPr>
          </a:lstStyle>
          <a:p>
            <a:pPr marL="0" lvl="0" indent="0" algn="ctr" rtl="0">
              <a:spcBef>
                <a:spcPts val="0"/>
              </a:spcBef>
              <a:spcAft>
                <a:spcPts val="0"/>
              </a:spcAft>
              <a:buNone/>
            </a:pPr>
            <a:r>
              <a:rPr lang="en-US" sz="3200" dirty="0">
                <a:latin typeface="Arial Black" panose="020B0A04020102020204" charset="0"/>
              </a:rPr>
              <a:t>Inception Separable CNN for Retinal Disease Classification </a:t>
            </a:r>
            <a:endParaRPr lang="en-US" sz="3200" dirty="0"/>
          </a:p>
        </p:txBody>
      </p:sp>
      <p:sp>
        <p:nvSpPr>
          <p:cNvPr id="14" name="Google Shape;1260;p36"/>
          <p:cNvSpPr txBox="1">
            <a:spLocks noGrp="1"/>
          </p:cNvSpPr>
          <p:nvPr/>
        </p:nvSpPr>
        <p:spPr>
          <a:xfrm>
            <a:off x="3486517" y="4176198"/>
            <a:ext cx="5085600" cy="4254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Lato" panose="020F0502020204030203"/>
              <a:buChar char="●"/>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1pPr>
            <a:lvl2pPr marL="914400" marR="0" lvl="1" indent="-317500" algn="l" rtl="0">
              <a:lnSpc>
                <a:spcPct val="115000"/>
              </a:lnSpc>
              <a:spcBef>
                <a:spcPts val="0"/>
              </a:spcBef>
              <a:spcAft>
                <a:spcPts val="0"/>
              </a:spcAft>
              <a:buClr>
                <a:schemeClr val="dk1"/>
              </a:buClr>
              <a:buSzPts val="1400"/>
              <a:buFont typeface="Lato" panose="020F0502020204030203"/>
              <a:buChar char="○"/>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2pPr>
            <a:lvl3pPr marL="1371600" marR="0" lvl="2" indent="-317500" algn="l" rtl="0">
              <a:lnSpc>
                <a:spcPct val="115000"/>
              </a:lnSpc>
              <a:spcBef>
                <a:spcPts val="0"/>
              </a:spcBef>
              <a:spcAft>
                <a:spcPts val="0"/>
              </a:spcAft>
              <a:buClr>
                <a:schemeClr val="dk1"/>
              </a:buClr>
              <a:buSzPts val="1400"/>
              <a:buFont typeface="Lato" panose="020F0502020204030203"/>
              <a:buChar char="■"/>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3pPr>
            <a:lvl4pPr marL="1828800" marR="0" lvl="3" indent="-317500" algn="l" rtl="0">
              <a:lnSpc>
                <a:spcPct val="115000"/>
              </a:lnSpc>
              <a:spcBef>
                <a:spcPts val="0"/>
              </a:spcBef>
              <a:spcAft>
                <a:spcPts val="0"/>
              </a:spcAft>
              <a:buClr>
                <a:schemeClr val="dk1"/>
              </a:buClr>
              <a:buSzPts val="1400"/>
              <a:buFont typeface="Lato" panose="020F0502020204030203"/>
              <a:buChar char="●"/>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4pPr>
            <a:lvl5pPr marL="2286000" marR="0" lvl="4" indent="-317500" algn="l" rtl="0">
              <a:lnSpc>
                <a:spcPct val="115000"/>
              </a:lnSpc>
              <a:spcBef>
                <a:spcPts val="0"/>
              </a:spcBef>
              <a:spcAft>
                <a:spcPts val="0"/>
              </a:spcAft>
              <a:buClr>
                <a:schemeClr val="dk1"/>
              </a:buClr>
              <a:buSzPts val="1400"/>
              <a:buFont typeface="Lato" panose="020F0502020204030203"/>
              <a:buChar char="○"/>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5pPr>
            <a:lvl6pPr marL="2743200" marR="0" lvl="5" indent="-317500" algn="l" rtl="0">
              <a:lnSpc>
                <a:spcPct val="115000"/>
              </a:lnSpc>
              <a:spcBef>
                <a:spcPts val="0"/>
              </a:spcBef>
              <a:spcAft>
                <a:spcPts val="0"/>
              </a:spcAft>
              <a:buClr>
                <a:schemeClr val="dk1"/>
              </a:buClr>
              <a:buSzPts val="1400"/>
              <a:buFont typeface="Lato" panose="020F0502020204030203"/>
              <a:buChar char="■"/>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3200400" marR="0" lvl="6" indent="-317500" algn="l" rtl="0">
              <a:lnSpc>
                <a:spcPct val="115000"/>
              </a:lnSpc>
              <a:spcBef>
                <a:spcPts val="0"/>
              </a:spcBef>
              <a:spcAft>
                <a:spcPts val="0"/>
              </a:spcAft>
              <a:buClr>
                <a:schemeClr val="dk1"/>
              </a:buClr>
              <a:buSzPts val="1400"/>
              <a:buFont typeface="Lato" panose="020F0502020204030203"/>
              <a:buChar char="●"/>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3657600" marR="0" lvl="7" indent="-317500" algn="l" rtl="0">
              <a:lnSpc>
                <a:spcPct val="115000"/>
              </a:lnSpc>
              <a:spcBef>
                <a:spcPts val="0"/>
              </a:spcBef>
              <a:spcAft>
                <a:spcPts val="0"/>
              </a:spcAft>
              <a:buClr>
                <a:schemeClr val="dk1"/>
              </a:buClr>
              <a:buSzPts val="1400"/>
              <a:buFont typeface="Lato" panose="020F0502020204030203"/>
              <a:buChar char="○"/>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4114800" marR="0" lvl="8" indent="-317500" algn="l" rtl="0">
              <a:lnSpc>
                <a:spcPct val="115000"/>
              </a:lnSpc>
              <a:spcBef>
                <a:spcPts val="0"/>
              </a:spcBef>
              <a:spcAft>
                <a:spcPts val="0"/>
              </a:spcAft>
              <a:buClr>
                <a:schemeClr val="dk1"/>
              </a:buClr>
              <a:buSzPts val="1400"/>
              <a:buFont typeface="Lato" panose="020F0502020204030203"/>
              <a:buChar char="■"/>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pPr marL="0" lvl="0" indent="0" algn="ctr" rtl="0">
              <a:spcBef>
                <a:spcPts val="0"/>
              </a:spcBef>
              <a:spcAft>
                <a:spcPts val="0"/>
              </a:spcAft>
              <a:buNone/>
            </a:pPr>
            <a:r>
              <a:rPr lang="en-US" altLang="en-GB" b="1" dirty="0"/>
              <a:t>Name</a:t>
            </a:r>
            <a:r>
              <a:rPr lang="zh-CN" altLang="en-US" b="1" dirty="0"/>
              <a:t>：</a:t>
            </a:r>
            <a:r>
              <a:rPr lang="en-US" altLang="en-GB" b="1" dirty="0"/>
              <a:t> </a:t>
            </a:r>
            <a:r>
              <a:rPr lang="en-US" altLang="zh-CN" b="1" dirty="0"/>
              <a:t>Eve </a:t>
            </a:r>
            <a:r>
              <a:rPr lang="en-US" altLang="en-GB" b="1" dirty="0"/>
              <a:t> </a:t>
            </a:r>
          </a:p>
          <a:p>
            <a:pPr marL="0" lvl="0" indent="0" algn="ctr" rtl="0">
              <a:spcBef>
                <a:spcPts val="0"/>
              </a:spcBef>
              <a:spcAft>
                <a:spcPts val="0"/>
              </a:spcAft>
              <a:buNone/>
            </a:pPr>
            <a:r>
              <a:rPr lang="en-US" altLang="en-GB" b="1" dirty="0"/>
              <a:t>Student Number: 202018010304</a:t>
            </a:r>
          </a:p>
          <a:p>
            <a:pPr marL="0" lvl="0" indent="0" algn="ctr" rtl="0">
              <a:spcBef>
                <a:spcPts val="0"/>
              </a:spcBef>
              <a:spcAft>
                <a:spcPts val="0"/>
              </a:spcAft>
              <a:buNone/>
            </a:pPr>
            <a:r>
              <a:rPr lang="en-US" altLang="en-GB" b="1" dirty="0"/>
              <a:t>	</a:t>
            </a:r>
          </a:p>
        </p:txBody>
      </p:sp>
      <p:pic>
        <p:nvPicPr>
          <p:cNvPr id="4" name="Picture 2"/>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1752600" y="923290"/>
            <a:ext cx="5943600" cy="525780"/>
          </a:xfrm>
          <a:prstGeom prst="rect">
            <a:avLst/>
          </a:prstGeom>
        </p:spPr>
      </p:pic>
      <p:sp>
        <p:nvSpPr>
          <p:cNvPr id="2" name="椭圆 1">
            <a:extLst>
              <a:ext uri="{FF2B5EF4-FFF2-40B4-BE49-F238E27FC236}">
                <a16:creationId xmlns:a16="http://schemas.microsoft.com/office/drawing/2014/main" id="{B2305DFB-A5F9-CF49-54AA-2A2C0582CD0A}"/>
              </a:ext>
            </a:extLst>
          </p:cNvPr>
          <p:cNvSpPr/>
          <p:nvPr/>
        </p:nvSpPr>
        <p:spPr>
          <a:xfrm>
            <a:off x="8299938" y="4608577"/>
            <a:ext cx="437400" cy="42539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a:t>
            </a:r>
            <a:endParaRPr lang="zh-CN" altLang="en-US"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cxnSp>
        <p:nvCxnSpPr>
          <p:cNvPr id="1325" name="Google Shape;1325;p41"/>
          <p:cNvCxnSpPr/>
          <p:nvPr/>
        </p:nvCxnSpPr>
        <p:spPr>
          <a:xfrm>
            <a:off x="309155" y="1008010"/>
            <a:ext cx="1276800" cy="0"/>
          </a:xfrm>
          <a:prstGeom prst="straightConnector1">
            <a:avLst/>
          </a:prstGeom>
          <a:noFill/>
          <a:ln w="9525" cap="flat" cmpd="sng">
            <a:solidFill>
              <a:schemeClr val="dk1"/>
            </a:solidFill>
            <a:prstDash val="solid"/>
            <a:round/>
            <a:headEnd type="none" w="med" len="med"/>
            <a:tailEnd type="none" w="med" len="med"/>
          </a:ln>
        </p:spPr>
      </p:cxnSp>
      <p:sp>
        <p:nvSpPr>
          <p:cNvPr id="1335" name="Google Shape;1335;p42"/>
          <p:cNvSpPr txBox="1">
            <a:spLocks noGrp="1"/>
          </p:cNvSpPr>
          <p:nvPr>
            <p:custDataLst>
              <p:tags r:id="rId1"/>
            </p:custDataLst>
          </p:nvPr>
        </p:nvSpPr>
        <p:spPr>
          <a:xfrm>
            <a:off x="947555" y="1150673"/>
            <a:ext cx="4922520" cy="1133475"/>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Dela Gothic One" panose="00000500000000000000" charset="-128"/>
              <a:buNone/>
              <a:defRPr sz="4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ctr" rtl="0">
              <a:spcBef>
                <a:spcPts val="0"/>
              </a:spcBef>
              <a:spcAft>
                <a:spcPts val="0"/>
              </a:spcAft>
              <a:buNone/>
            </a:pPr>
            <a:r>
              <a:rPr lang="en-US" altLang="en-GB" sz="3600" dirty="0"/>
              <a:t>Results</a:t>
            </a:r>
          </a:p>
        </p:txBody>
      </p:sp>
      <p:sp>
        <p:nvSpPr>
          <p:cNvPr id="3" name="Google Shape;1323;p41"/>
          <p:cNvSpPr txBox="1">
            <a:spLocks noGrp="1"/>
          </p:cNvSpPr>
          <p:nvPr>
            <p:custDataLst>
              <p:tags r:id="rId2"/>
            </p:custDataLst>
          </p:nvPr>
        </p:nvSpPr>
        <p:spPr>
          <a:xfrm>
            <a:off x="750268" y="194120"/>
            <a:ext cx="2575500" cy="7551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dirty="0"/>
              <a:t>4</a:t>
            </a:r>
          </a:p>
        </p:txBody>
      </p:sp>
      <p:sp>
        <p:nvSpPr>
          <p:cNvPr id="7" name="文本框 6"/>
          <p:cNvSpPr txBox="1"/>
          <p:nvPr>
            <p:custDataLst>
              <p:tags r:id="rId3"/>
            </p:custDataLst>
          </p:nvPr>
        </p:nvSpPr>
        <p:spPr>
          <a:xfrm>
            <a:off x="1204171" y="2485602"/>
            <a:ext cx="4572000" cy="1421130"/>
          </a:xfrm>
          <a:prstGeom prst="rect">
            <a:avLst/>
          </a:prstGeom>
          <a:noFill/>
        </p:spPr>
        <p:txBody>
          <a:bodyPr wrap="square" rtlCol="0" anchor="t">
            <a:noAutofit/>
          </a:bodyPr>
          <a:lstStyle/>
          <a:p>
            <a:pPr marL="469900" indent="-342900">
              <a:buSzPts val="1600"/>
              <a:buFont typeface="Wingdings" panose="05000000000000000000" pitchFamily="2" charset="2"/>
              <a:buChar char="l"/>
            </a:pPr>
            <a:r>
              <a:rPr lang="en-US" altLang="zh-CN" sz="2000" dirty="0">
                <a:latin typeface="Arial Black" panose="020B0A04020102020204" charset="0"/>
                <a:cs typeface="Arial Black" panose="020B0A04020102020204" charset="0"/>
                <a:sym typeface="+mn-ea"/>
              </a:rPr>
              <a:t>Model Performance</a:t>
            </a:r>
            <a:endParaRPr lang="en-US" altLang="en-GB" sz="2000" dirty="0">
              <a:latin typeface="Arial Black" panose="020B0A04020102020204" charset="0"/>
              <a:cs typeface="Arial Black" panose="020B0A04020102020204" charset="0"/>
              <a:sym typeface="+mn-ea"/>
            </a:endParaRPr>
          </a:p>
          <a:p>
            <a:pPr marL="469900" indent="-342900">
              <a:buSzPts val="1600"/>
              <a:buFont typeface="Wingdings" panose="05000000000000000000" pitchFamily="2" charset="2"/>
              <a:buChar char="l"/>
            </a:pPr>
            <a:endParaRPr lang="en-US" altLang="en-GB" sz="2000" dirty="0">
              <a:latin typeface="Arial Black" panose="020B0A04020102020204" charset="0"/>
              <a:cs typeface="Arial Black" panose="020B0A04020102020204" charset="0"/>
              <a:sym typeface="+mn-ea"/>
            </a:endParaRPr>
          </a:p>
          <a:p>
            <a:pPr marL="469900" indent="-342900">
              <a:buSzPts val="1600"/>
              <a:buFont typeface="Wingdings" panose="05000000000000000000" pitchFamily="2" charset="2"/>
              <a:buChar char="l"/>
            </a:pPr>
            <a:r>
              <a:rPr lang="en-US" altLang="zh-CN" sz="2000" dirty="0">
                <a:latin typeface="Arial Black" panose="020B0A04020102020204" charset="0"/>
                <a:cs typeface="Arial Black" panose="020B0A04020102020204" charset="0"/>
                <a:sym typeface="+mn-ea"/>
              </a:rPr>
              <a:t>Model Explainability</a:t>
            </a:r>
          </a:p>
          <a:p>
            <a:pPr marL="469900" indent="-342900">
              <a:buSzPts val="1600"/>
              <a:buFont typeface="Wingdings" panose="05000000000000000000" pitchFamily="2" charset="2"/>
              <a:buChar char="l"/>
            </a:pPr>
            <a:endParaRPr lang="en-US" altLang="en-GB" sz="2000" dirty="0">
              <a:latin typeface="Arial Black" panose="020B0A04020102020204" charset="0"/>
              <a:cs typeface="Arial Black" panose="020B0A04020102020204" charset="0"/>
              <a:sym typeface="+mn-ea"/>
            </a:endParaRPr>
          </a:p>
          <a:p>
            <a:pPr marL="469900" lvl="0" indent="-342900" algn="l" rtl="0">
              <a:spcBef>
                <a:spcPts val="0"/>
              </a:spcBef>
              <a:spcAft>
                <a:spcPts val="0"/>
              </a:spcAft>
              <a:buSzPts val="1600"/>
              <a:buFont typeface="Wingdings" panose="05000000000000000000" pitchFamily="2" charset="2"/>
              <a:buChar char="l"/>
            </a:pPr>
            <a:r>
              <a:rPr lang="en-US" altLang="en-GB" sz="2000" dirty="0">
                <a:latin typeface="Arial Black" panose="020B0A04020102020204" charset="0"/>
                <a:cs typeface="Arial Black" panose="020B0A04020102020204" charset="0"/>
                <a:sym typeface="+mn-ea"/>
              </a:rPr>
              <a:t>GUI Design</a:t>
            </a:r>
          </a:p>
        </p:txBody>
      </p:sp>
      <p:sp>
        <p:nvSpPr>
          <p:cNvPr id="2" name="椭圆 1">
            <a:extLst>
              <a:ext uri="{FF2B5EF4-FFF2-40B4-BE49-F238E27FC236}">
                <a16:creationId xmlns:a16="http://schemas.microsoft.com/office/drawing/2014/main" id="{BC97CE0D-0211-3DCF-82CE-3572D47D1F59}"/>
              </a:ext>
            </a:extLst>
          </p:cNvPr>
          <p:cNvSpPr/>
          <p:nvPr/>
        </p:nvSpPr>
        <p:spPr>
          <a:xfrm>
            <a:off x="829993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10</a:t>
            </a:r>
            <a:endParaRPr lang="zh-CN" altLang="en-US" dirty="0">
              <a:solidFill>
                <a:schemeClr val="tx1"/>
              </a:solidFill>
            </a:endParaRPr>
          </a:p>
        </p:txBody>
      </p:sp>
    </p:spTree>
    <p:extLst>
      <p:ext uri="{BB962C8B-B14F-4D97-AF65-F5344CB8AC3E}">
        <p14:creationId xmlns:p14="http://schemas.microsoft.com/office/powerpoint/2010/main" val="3890485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sp>
        <p:nvSpPr>
          <p:cNvPr id="1335" name="Google Shape;1335;p42"/>
          <p:cNvSpPr txBox="1">
            <a:spLocks noGrp="1"/>
          </p:cNvSpPr>
          <p:nvPr>
            <p:custDataLst>
              <p:tags r:id="rId1"/>
            </p:custDataLst>
          </p:nvPr>
        </p:nvSpPr>
        <p:spPr>
          <a:xfrm>
            <a:off x="2310447" y="252881"/>
            <a:ext cx="5385753" cy="81407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Dela Gothic One" panose="00000500000000000000" charset="-128"/>
              <a:buNone/>
              <a:defRPr sz="4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3600" dirty="0"/>
              <a:t>Results </a:t>
            </a:r>
          </a:p>
          <a:p>
            <a:pPr marL="0" lvl="0" indent="0" algn="r" rtl="0">
              <a:spcBef>
                <a:spcPts val="0"/>
              </a:spcBef>
              <a:spcAft>
                <a:spcPts val="0"/>
              </a:spcAft>
              <a:buNone/>
            </a:pPr>
            <a:r>
              <a:rPr lang="en-US" altLang="en-GB" sz="2000" dirty="0"/>
              <a:t>- Model Performance</a:t>
            </a:r>
          </a:p>
        </p:txBody>
      </p:sp>
      <p:sp>
        <p:nvSpPr>
          <p:cNvPr id="3" name="Google Shape;1323;p41"/>
          <p:cNvSpPr txBox="1">
            <a:spLocks noGrp="1"/>
          </p:cNvSpPr>
          <p:nvPr>
            <p:custDataLst>
              <p:tags r:id="rId2"/>
            </p:custDataLst>
          </p:nvPr>
        </p:nvSpPr>
        <p:spPr>
          <a:xfrm>
            <a:off x="1321362" y="139370"/>
            <a:ext cx="1617345" cy="755015"/>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dirty="0"/>
              <a:t>4</a:t>
            </a:r>
          </a:p>
        </p:txBody>
      </p:sp>
      <p:sp>
        <p:nvSpPr>
          <p:cNvPr id="2" name="椭圆 1">
            <a:extLst>
              <a:ext uri="{FF2B5EF4-FFF2-40B4-BE49-F238E27FC236}">
                <a16:creationId xmlns:a16="http://schemas.microsoft.com/office/drawing/2014/main" id="{BAD4486E-83A5-DD6C-85A5-0E5CE250F968}"/>
              </a:ext>
            </a:extLst>
          </p:cNvPr>
          <p:cNvSpPr/>
          <p:nvPr/>
        </p:nvSpPr>
        <p:spPr>
          <a:xfrm>
            <a:off x="829993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11</a:t>
            </a:r>
            <a:endParaRPr lang="zh-CN" altLang="en-US" dirty="0">
              <a:solidFill>
                <a:schemeClr val="tx1"/>
              </a:solidFill>
            </a:endParaRPr>
          </a:p>
        </p:txBody>
      </p:sp>
      <p:graphicFrame>
        <p:nvGraphicFramePr>
          <p:cNvPr id="6" name="表格 5">
            <a:extLst>
              <a:ext uri="{FF2B5EF4-FFF2-40B4-BE49-F238E27FC236}">
                <a16:creationId xmlns:a16="http://schemas.microsoft.com/office/drawing/2014/main" id="{240BDF31-A8DA-3002-2099-6E82A51E7E4A}"/>
              </a:ext>
            </a:extLst>
          </p:cNvPr>
          <p:cNvGraphicFramePr>
            <a:graphicFrameLocks noGrp="1"/>
          </p:cNvGraphicFramePr>
          <p:nvPr>
            <p:extLst>
              <p:ext uri="{D42A27DB-BD31-4B8C-83A1-F6EECF244321}">
                <p14:modId xmlns:p14="http://schemas.microsoft.com/office/powerpoint/2010/main" val="3073233963"/>
              </p:ext>
            </p:extLst>
          </p:nvPr>
        </p:nvGraphicFramePr>
        <p:xfrm>
          <a:off x="364732" y="1111183"/>
          <a:ext cx="2640933" cy="1219200"/>
        </p:xfrm>
        <a:graphic>
          <a:graphicData uri="http://schemas.openxmlformats.org/drawingml/2006/table">
            <a:tbl>
              <a:tblPr firstRow="1" bandRow="1">
                <a:tableStyleId>{5C22544A-7EE6-4342-B048-85BDC9FD1C3A}</a:tableStyleId>
              </a:tblPr>
              <a:tblGrid>
                <a:gridCol w="1819667">
                  <a:extLst>
                    <a:ext uri="{9D8B030D-6E8A-4147-A177-3AD203B41FA5}">
                      <a16:colId xmlns:a16="http://schemas.microsoft.com/office/drawing/2014/main" val="1044307898"/>
                    </a:ext>
                  </a:extLst>
                </a:gridCol>
                <a:gridCol w="821266">
                  <a:extLst>
                    <a:ext uri="{9D8B030D-6E8A-4147-A177-3AD203B41FA5}">
                      <a16:colId xmlns:a16="http://schemas.microsoft.com/office/drawing/2014/main" val="2975862710"/>
                    </a:ext>
                  </a:extLst>
                </a:gridCol>
              </a:tblGrid>
              <a:tr h="188754">
                <a:tc>
                  <a:txBody>
                    <a:bodyPr/>
                    <a:lstStyle/>
                    <a:p>
                      <a:r>
                        <a:rPr lang="en-US" altLang="zh-CN" dirty="0"/>
                        <a:t>Hyper-parameter</a:t>
                      </a:r>
                      <a:endParaRPr lang="zh-CN" altLang="en-US" dirty="0"/>
                    </a:p>
                  </a:txBody>
                  <a:tcPr/>
                </a:tc>
                <a:tc>
                  <a:txBody>
                    <a:bodyPr/>
                    <a:lstStyle/>
                    <a:p>
                      <a:r>
                        <a:rPr lang="en-US" altLang="zh-CN" dirty="0"/>
                        <a:t>value</a:t>
                      </a:r>
                      <a:endParaRPr lang="zh-CN" altLang="en-US" dirty="0"/>
                    </a:p>
                  </a:txBody>
                  <a:tcPr/>
                </a:tc>
                <a:extLst>
                  <a:ext uri="{0D108BD9-81ED-4DB2-BD59-A6C34878D82A}">
                    <a16:rowId xmlns:a16="http://schemas.microsoft.com/office/drawing/2014/main" val="3005198943"/>
                  </a:ext>
                </a:extLst>
              </a:tr>
              <a:tr h="188754">
                <a:tc>
                  <a:txBody>
                    <a:bodyPr/>
                    <a:lstStyle/>
                    <a:p>
                      <a:r>
                        <a:rPr lang="en-US" altLang="zh-CN" dirty="0"/>
                        <a:t>Batch size</a:t>
                      </a:r>
                      <a:endParaRPr lang="zh-CN" altLang="en-US" dirty="0"/>
                    </a:p>
                  </a:txBody>
                  <a:tcPr/>
                </a:tc>
                <a:tc>
                  <a:txBody>
                    <a:bodyPr/>
                    <a:lstStyle/>
                    <a:p>
                      <a:r>
                        <a:rPr lang="en-US" altLang="zh-CN" dirty="0"/>
                        <a:t>70</a:t>
                      </a:r>
                      <a:endParaRPr lang="zh-CN" altLang="en-US" dirty="0"/>
                    </a:p>
                  </a:txBody>
                  <a:tcPr/>
                </a:tc>
                <a:extLst>
                  <a:ext uri="{0D108BD9-81ED-4DB2-BD59-A6C34878D82A}">
                    <a16:rowId xmlns:a16="http://schemas.microsoft.com/office/drawing/2014/main" val="3653562892"/>
                  </a:ext>
                </a:extLst>
              </a:tr>
              <a:tr h="188754">
                <a:tc>
                  <a:txBody>
                    <a:bodyPr/>
                    <a:lstStyle/>
                    <a:p>
                      <a:r>
                        <a:rPr lang="en-US" altLang="zh-CN" dirty="0"/>
                        <a:t>Learning rate</a:t>
                      </a:r>
                      <a:endParaRPr lang="zh-CN" altLang="en-US" dirty="0"/>
                    </a:p>
                  </a:txBody>
                  <a:tcPr/>
                </a:tc>
                <a:tc>
                  <a:txBody>
                    <a:bodyPr/>
                    <a:lstStyle/>
                    <a:p>
                      <a:r>
                        <a:rPr lang="en-US" altLang="zh-CN" dirty="0"/>
                        <a:t>0.0001</a:t>
                      </a:r>
                      <a:endParaRPr lang="zh-CN" altLang="en-US" dirty="0"/>
                    </a:p>
                  </a:txBody>
                  <a:tcPr/>
                </a:tc>
                <a:extLst>
                  <a:ext uri="{0D108BD9-81ED-4DB2-BD59-A6C34878D82A}">
                    <a16:rowId xmlns:a16="http://schemas.microsoft.com/office/drawing/2014/main" val="2871533808"/>
                  </a:ext>
                </a:extLst>
              </a:tr>
              <a:tr h="188754">
                <a:tc>
                  <a:txBody>
                    <a:bodyPr/>
                    <a:lstStyle/>
                    <a:p>
                      <a:r>
                        <a:rPr lang="en-US" altLang="zh-CN" dirty="0"/>
                        <a:t>Epoch</a:t>
                      </a:r>
                      <a:endParaRPr lang="zh-CN" altLang="en-US" dirty="0"/>
                    </a:p>
                  </a:txBody>
                  <a:tcPr/>
                </a:tc>
                <a:tc>
                  <a:txBody>
                    <a:bodyPr/>
                    <a:lstStyle/>
                    <a:p>
                      <a:r>
                        <a:rPr lang="en-US" altLang="zh-CN" dirty="0"/>
                        <a:t>100</a:t>
                      </a:r>
                      <a:endParaRPr lang="zh-CN" altLang="en-US" dirty="0"/>
                    </a:p>
                  </a:txBody>
                  <a:tcPr/>
                </a:tc>
                <a:extLst>
                  <a:ext uri="{0D108BD9-81ED-4DB2-BD59-A6C34878D82A}">
                    <a16:rowId xmlns:a16="http://schemas.microsoft.com/office/drawing/2014/main" val="1453782883"/>
                  </a:ext>
                </a:extLst>
              </a:tr>
            </a:tbl>
          </a:graphicData>
        </a:graphic>
      </p:graphicFrame>
      <p:graphicFrame>
        <p:nvGraphicFramePr>
          <p:cNvPr id="7" name="表格 6">
            <a:extLst>
              <a:ext uri="{FF2B5EF4-FFF2-40B4-BE49-F238E27FC236}">
                <a16:creationId xmlns:a16="http://schemas.microsoft.com/office/drawing/2014/main" id="{7F52D741-3149-C6C9-1C89-8E6BF4516845}"/>
              </a:ext>
            </a:extLst>
          </p:cNvPr>
          <p:cNvGraphicFramePr>
            <a:graphicFrameLocks noGrp="1"/>
          </p:cNvGraphicFramePr>
          <p:nvPr>
            <p:extLst>
              <p:ext uri="{D42A27DB-BD31-4B8C-83A1-F6EECF244321}">
                <p14:modId xmlns:p14="http://schemas.microsoft.com/office/powerpoint/2010/main" val="4226009666"/>
              </p:ext>
            </p:extLst>
          </p:nvPr>
        </p:nvGraphicFramePr>
        <p:xfrm>
          <a:off x="364732" y="2769871"/>
          <a:ext cx="2640933" cy="1828800"/>
        </p:xfrm>
        <a:graphic>
          <a:graphicData uri="http://schemas.openxmlformats.org/drawingml/2006/table">
            <a:tbl>
              <a:tblPr firstRow="1" bandRow="1">
                <a:tableStyleId>{5C22544A-7EE6-4342-B048-85BDC9FD1C3A}</a:tableStyleId>
              </a:tblPr>
              <a:tblGrid>
                <a:gridCol w="1836320">
                  <a:extLst>
                    <a:ext uri="{9D8B030D-6E8A-4147-A177-3AD203B41FA5}">
                      <a16:colId xmlns:a16="http://schemas.microsoft.com/office/drawing/2014/main" val="3814351854"/>
                    </a:ext>
                  </a:extLst>
                </a:gridCol>
                <a:gridCol w="804613">
                  <a:extLst>
                    <a:ext uri="{9D8B030D-6E8A-4147-A177-3AD203B41FA5}">
                      <a16:colId xmlns:a16="http://schemas.microsoft.com/office/drawing/2014/main" val="2416792500"/>
                    </a:ext>
                  </a:extLst>
                </a:gridCol>
              </a:tblGrid>
              <a:tr h="0">
                <a:tc>
                  <a:txBody>
                    <a:bodyPr/>
                    <a:lstStyle/>
                    <a:p>
                      <a:r>
                        <a:rPr lang="en-US" altLang="zh-CN" dirty="0"/>
                        <a:t>Evaluation metric</a:t>
                      </a:r>
                      <a:endParaRPr lang="zh-CN" altLang="en-US" dirty="0"/>
                    </a:p>
                  </a:txBody>
                  <a:tcPr/>
                </a:tc>
                <a:tc>
                  <a:txBody>
                    <a:bodyPr/>
                    <a:lstStyle/>
                    <a:p>
                      <a:r>
                        <a:rPr lang="en-US" altLang="zh-CN" dirty="0"/>
                        <a:t>Result</a:t>
                      </a:r>
                      <a:endParaRPr lang="zh-CN" altLang="en-US" dirty="0"/>
                    </a:p>
                  </a:txBody>
                  <a:tcPr/>
                </a:tc>
                <a:extLst>
                  <a:ext uri="{0D108BD9-81ED-4DB2-BD59-A6C34878D82A}">
                    <a16:rowId xmlns:a16="http://schemas.microsoft.com/office/drawing/2014/main" val="908184208"/>
                  </a:ext>
                </a:extLst>
              </a:tr>
              <a:tr h="232627">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a:buNone/>
                        <a:tabLst/>
                        <a:defRPr/>
                      </a:pPr>
                      <a:r>
                        <a:rPr lang="en-US" altLang="zh-CN" dirty="0"/>
                        <a:t>Validation loss</a:t>
                      </a:r>
                      <a:endParaRPr lang="zh-CN" altLang="en-US" dirty="0"/>
                    </a:p>
                  </a:txBody>
                  <a:tcPr/>
                </a:tc>
                <a:tc>
                  <a:txBody>
                    <a:bodyPr/>
                    <a:lstStyle/>
                    <a:p>
                      <a:r>
                        <a:rPr lang="en-US" altLang="zh-CN" dirty="0"/>
                        <a:t>0.057</a:t>
                      </a:r>
                      <a:endParaRPr lang="zh-CN" altLang="en-US" dirty="0"/>
                    </a:p>
                  </a:txBody>
                  <a:tcPr/>
                </a:tc>
                <a:extLst>
                  <a:ext uri="{0D108BD9-81ED-4DB2-BD59-A6C34878D82A}">
                    <a16:rowId xmlns:a16="http://schemas.microsoft.com/office/drawing/2014/main" val="1015341776"/>
                  </a:ext>
                </a:extLst>
              </a:tr>
              <a:tr h="232627">
                <a:tc>
                  <a:txBody>
                    <a:bodyPr/>
                    <a:lstStyle/>
                    <a:p>
                      <a:r>
                        <a:rPr lang="en-US" altLang="zh-CN" dirty="0"/>
                        <a:t>Validation accuracy</a:t>
                      </a:r>
                      <a:endParaRPr lang="zh-CN" altLang="en-US" dirty="0"/>
                    </a:p>
                  </a:txBody>
                  <a:tcPr/>
                </a:tc>
                <a:tc>
                  <a:txBody>
                    <a:bodyPr/>
                    <a:lstStyle/>
                    <a:p>
                      <a:r>
                        <a:rPr lang="en-US" altLang="zh-CN" dirty="0"/>
                        <a:t>91.9%</a:t>
                      </a:r>
                      <a:endParaRPr lang="zh-CN" altLang="en-US" dirty="0"/>
                    </a:p>
                  </a:txBody>
                  <a:tcPr/>
                </a:tc>
                <a:extLst>
                  <a:ext uri="{0D108BD9-81ED-4DB2-BD59-A6C34878D82A}">
                    <a16:rowId xmlns:a16="http://schemas.microsoft.com/office/drawing/2014/main" val="4023616044"/>
                  </a:ext>
                </a:extLst>
              </a:tr>
              <a:tr h="232627">
                <a:tc>
                  <a:txBody>
                    <a:bodyPr/>
                    <a:lstStyle/>
                    <a:p>
                      <a:r>
                        <a:rPr lang="en-US" altLang="zh-CN" dirty="0"/>
                        <a:t>Precision (macro)</a:t>
                      </a:r>
                      <a:endParaRPr lang="zh-CN" altLang="en-US" dirty="0"/>
                    </a:p>
                  </a:txBody>
                  <a:tcPr/>
                </a:tc>
                <a:tc>
                  <a:txBody>
                    <a:bodyPr/>
                    <a:lstStyle/>
                    <a:p>
                      <a:r>
                        <a:rPr lang="en-US" altLang="zh-CN" dirty="0"/>
                        <a:t>0.909</a:t>
                      </a:r>
                      <a:endParaRPr lang="zh-CN" altLang="en-US" dirty="0"/>
                    </a:p>
                  </a:txBody>
                  <a:tcPr/>
                </a:tc>
                <a:extLst>
                  <a:ext uri="{0D108BD9-81ED-4DB2-BD59-A6C34878D82A}">
                    <a16:rowId xmlns:a16="http://schemas.microsoft.com/office/drawing/2014/main" val="1740848212"/>
                  </a:ext>
                </a:extLst>
              </a:tr>
              <a:tr h="232627">
                <a:tc>
                  <a:txBody>
                    <a:bodyPr/>
                    <a:lstStyle/>
                    <a:p>
                      <a:r>
                        <a:rPr lang="en-US" altLang="zh-CN" dirty="0"/>
                        <a:t>Recall (macro)</a:t>
                      </a:r>
                      <a:endParaRPr lang="zh-CN" altLang="en-US" dirty="0"/>
                    </a:p>
                  </a:txBody>
                  <a:tcPr/>
                </a:tc>
                <a:tc>
                  <a:txBody>
                    <a:bodyPr/>
                    <a:lstStyle/>
                    <a:p>
                      <a:r>
                        <a:rPr lang="en-US" altLang="zh-CN" dirty="0"/>
                        <a:t>0.909</a:t>
                      </a:r>
                      <a:endParaRPr lang="zh-CN" altLang="en-US" dirty="0"/>
                    </a:p>
                  </a:txBody>
                  <a:tcPr/>
                </a:tc>
                <a:extLst>
                  <a:ext uri="{0D108BD9-81ED-4DB2-BD59-A6C34878D82A}">
                    <a16:rowId xmlns:a16="http://schemas.microsoft.com/office/drawing/2014/main" val="4117474961"/>
                  </a:ext>
                </a:extLst>
              </a:tr>
              <a:tr h="232627">
                <a:tc>
                  <a:txBody>
                    <a:bodyPr/>
                    <a:lstStyle/>
                    <a:p>
                      <a:r>
                        <a:rPr lang="en-US" altLang="zh-CN" dirty="0"/>
                        <a:t>F1-Score</a:t>
                      </a:r>
                      <a:endParaRPr lang="zh-CN" altLang="en-US" dirty="0"/>
                    </a:p>
                  </a:txBody>
                  <a:tcPr/>
                </a:tc>
                <a:tc>
                  <a:txBody>
                    <a:bodyPr/>
                    <a:lstStyle/>
                    <a:p>
                      <a:r>
                        <a:rPr lang="en-US" altLang="zh-CN" dirty="0"/>
                        <a:t>0.908</a:t>
                      </a:r>
                      <a:endParaRPr lang="zh-CN" altLang="en-US" dirty="0"/>
                    </a:p>
                  </a:txBody>
                  <a:tcPr/>
                </a:tc>
                <a:extLst>
                  <a:ext uri="{0D108BD9-81ED-4DB2-BD59-A6C34878D82A}">
                    <a16:rowId xmlns:a16="http://schemas.microsoft.com/office/drawing/2014/main" val="1829597324"/>
                  </a:ext>
                </a:extLst>
              </a:tr>
            </a:tbl>
          </a:graphicData>
        </a:graphic>
      </p:graphicFrame>
      <p:sp>
        <p:nvSpPr>
          <p:cNvPr id="8" name="文本框 7">
            <a:extLst>
              <a:ext uri="{FF2B5EF4-FFF2-40B4-BE49-F238E27FC236}">
                <a16:creationId xmlns:a16="http://schemas.microsoft.com/office/drawing/2014/main" id="{8C128DAD-E776-1F65-4704-507669A42FC0}"/>
              </a:ext>
            </a:extLst>
          </p:cNvPr>
          <p:cNvSpPr txBox="1"/>
          <p:nvPr/>
        </p:nvSpPr>
        <p:spPr>
          <a:xfrm>
            <a:off x="198913" y="2330383"/>
            <a:ext cx="3445933" cy="307777"/>
          </a:xfrm>
          <a:prstGeom prst="rect">
            <a:avLst/>
          </a:prstGeom>
          <a:noFill/>
        </p:spPr>
        <p:txBody>
          <a:bodyPr wrap="square" rtlCol="0">
            <a:spAutoFit/>
          </a:bodyPr>
          <a:lstStyle/>
          <a:p>
            <a:r>
              <a:rPr lang="en-US" altLang="zh-CN" b="1" dirty="0"/>
              <a:t>Table 2 Hyper-parameters setting</a:t>
            </a:r>
            <a:endParaRPr lang="zh-CN" altLang="en-US" b="1" dirty="0"/>
          </a:p>
        </p:txBody>
      </p:sp>
      <p:sp>
        <p:nvSpPr>
          <p:cNvPr id="13" name="文本框 12">
            <a:extLst>
              <a:ext uri="{FF2B5EF4-FFF2-40B4-BE49-F238E27FC236}">
                <a16:creationId xmlns:a16="http://schemas.microsoft.com/office/drawing/2014/main" id="{F9CDF23C-81AD-B8C6-25CD-847709C3AD25}"/>
              </a:ext>
            </a:extLst>
          </p:cNvPr>
          <p:cNvSpPr txBox="1"/>
          <p:nvPr/>
        </p:nvSpPr>
        <p:spPr>
          <a:xfrm>
            <a:off x="363370" y="4604856"/>
            <a:ext cx="3445933" cy="307777"/>
          </a:xfrm>
          <a:prstGeom prst="rect">
            <a:avLst/>
          </a:prstGeom>
          <a:noFill/>
        </p:spPr>
        <p:txBody>
          <a:bodyPr wrap="square" rtlCol="0">
            <a:spAutoFit/>
          </a:bodyPr>
          <a:lstStyle/>
          <a:p>
            <a:r>
              <a:rPr lang="en-US" altLang="zh-CN" b="1" dirty="0"/>
              <a:t>Table 3 Model performance</a:t>
            </a:r>
            <a:endParaRPr lang="zh-CN" altLang="en-US" b="1" dirty="0"/>
          </a:p>
        </p:txBody>
      </p:sp>
      <p:pic>
        <p:nvPicPr>
          <p:cNvPr id="15" name="图片 14">
            <a:extLst>
              <a:ext uri="{FF2B5EF4-FFF2-40B4-BE49-F238E27FC236}">
                <a16:creationId xmlns:a16="http://schemas.microsoft.com/office/drawing/2014/main" id="{999C9766-353F-7837-E8AB-B82AF802287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32669" y="3009421"/>
            <a:ext cx="2173501" cy="1813553"/>
          </a:xfrm>
          <a:prstGeom prst="rect">
            <a:avLst/>
          </a:prstGeom>
        </p:spPr>
      </p:pic>
      <p:sp>
        <p:nvSpPr>
          <p:cNvPr id="16" name="文本框 15">
            <a:extLst>
              <a:ext uri="{FF2B5EF4-FFF2-40B4-BE49-F238E27FC236}">
                <a16:creationId xmlns:a16="http://schemas.microsoft.com/office/drawing/2014/main" id="{7DA1E867-3411-1D15-08FF-65DD479827EF}"/>
              </a:ext>
            </a:extLst>
          </p:cNvPr>
          <p:cNvSpPr txBox="1"/>
          <p:nvPr/>
        </p:nvSpPr>
        <p:spPr>
          <a:xfrm>
            <a:off x="3194066" y="4822974"/>
            <a:ext cx="3445933" cy="307777"/>
          </a:xfrm>
          <a:prstGeom prst="rect">
            <a:avLst/>
          </a:prstGeom>
          <a:noFill/>
        </p:spPr>
        <p:txBody>
          <a:bodyPr wrap="square" rtlCol="0">
            <a:spAutoFit/>
          </a:bodyPr>
          <a:lstStyle/>
          <a:p>
            <a:r>
              <a:rPr lang="en-US" altLang="zh-CN" b="1" dirty="0"/>
              <a:t>Figure 4 Confusion matrix</a:t>
            </a:r>
            <a:endParaRPr lang="zh-CN" altLang="en-US" b="1" dirty="0"/>
          </a:p>
        </p:txBody>
      </p:sp>
      <p:pic>
        <p:nvPicPr>
          <p:cNvPr id="17" name="图片 16">
            <a:extLst>
              <a:ext uri="{FF2B5EF4-FFF2-40B4-BE49-F238E27FC236}">
                <a16:creationId xmlns:a16="http://schemas.microsoft.com/office/drawing/2014/main" id="{0E180B09-80BE-2839-C0FE-131AAECE136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a:xfrm>
            <a:off x="5190069" y="1117639"/>
            <a:ext cx="3805873" cy="1802123"/>
          </a:xfrm>
          <a:prstGeom prst="rect">
            <a:avLst/>
          </a:prstGeom>
          <a:noFill/>
          <a:ln>
            <a:noFill/>
          </a:ln>
        </p:spPr>
      </p:pic>
      <p:sp>
        <p:nvSpPr>
          <p:cNvPr id="18" name="文本框 17">
            <a:extLst>
              <a:ext uri="{FF2B5EF4-FFF2-40B4-BE49-F238E27FC236}">
                <a16:creationId xmlns:a16="http://schemas.microsoft.com/office/drawing/2014/main" id="{5C5B41A7-9B4F-18A0-0F6F-5DC5460F0612}"/>
              </a:ext>
            </a:extLst>
          </p:cNvPr>
          <p:cNvSpPr txBox="1"/>
          <p:nvPr/>
        </p:nvSpPr>
        <p:spPr>
          <a:xfrm>
            <a:off x="5436652" y="2904482"/>
            <a:ext cx="4017814" cy="307777"/>
          </a:xfrm>
          <a:prstGeom prst="rect">
            <a:avLst/>
          </a:prstGeom>
          <a:noFill/>
        </p:spPr>
        <p:txBody>
          <a:bodyPr wrap="square" rtlCol="0">
            <a:spAutoFit/>
          </a:bodyPr>
          <a:lstStyle/>
          <a:p>
            <a:r>
              <a:rPr lang="en-US" altLang="zh-CN" b="1" dirty="0"/>
              <a:t>Figure 3 Model accuracy and loss curve</a:t>
            </a:r>
            <a:endParaRPr lang="zh-CN" altLang="en-US" b="1" dirty="0"/>
          </a:p>
        </p:txBody>
      </p:sp>
      <p:sp>
        <p:nvSpPr>
          <p:cNvPr id="4" name="文本框 3">
            <a:extLst>
              <a:ext uri="{FF2B5EF4-FFF2-40B4-BE49-F238E27FC236}">
                <a16:creationId xmlns:a16="http://schemas.microsoft.com/office/drawing/2014/main" id="{3662FEA9-477A-755E-87C8-8DDD153AE1F7}"/>
              </a:ext>
            </a:extLst>
          </p:cNvPr>
          <p:cNvSpPr txBox="1"/>
          <p:nvPr/>
        </p:nvSpPr>
        <p:spPr>
          <a:xfrm>
            <a:off x="6146847" y="3257089"/>
            <a:ext cx="2849095" cy="954107"/>
          </a:xfrm>
          <a:prstGeom prst="rect">
            <a:avLst/>
          </a:prstGeom>
          <a:noFill/>
        </p:spPr>
        <p:txBody>
          <a:bodyPr wrap="square" rtlCol="0">
            <a:spAutoFit/>
          </a:bodyPr>
          <a:lstStyle/>
          <a:p>
            <a:r>
              <a:rPr lang="en-US" altLang="zh-CN" dirty="0"/>
              <a:t>Validation loss = 0.057</a:t>
            </a:r>
          </a:p>
          <a:p>
            <a:r>
              <a:rPr lang="en-US" altLang="zh-CN" dirty="0"/>
              <a:t>Validation accuracy = 91.9%</a:t>
            </a:r>
          </a:p>
          <a:p>
            <a:r>
              <a:rPr lang="en-US" altLang="zh-CN" dirty="0"/>
              <a:t>Train loss = 0.159</a:t>
            </a:r>
          </a:p>
          <a:p>
            <a:r>
              <a:rPr lang="en-US" altLang="zh-CN" dirty="0"/>
              <a:t>Train accuracy = 94.6%</a:t>
            </a:r>
            <a:endParaRPr lang="zh-CN" altLang="en-US" dirty="0"/>
          </a:p>
        </p:txBody>
      </p:sp>
    </p:spTree>
    <p:extLst>
      <p:ext uri="{BB962C8B-B14F-4D97-AF65-F5344CB8AC3E}">
        <p14:creationId xmlns:p14="http://schemas.microsoft.com/office/powerpoint/2010/main" val="2327956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sp>
        <p:nvSpPr>
          <p:cNvPr id="1335" name="Google Shape;1335;p42"/>
          <p:cNvSpPr txBox="1">
            <a:spLocks noGrp="1"/>
          </p:cNvSpPr>
          <p:nvPr>
            <p:custDataLst>
              <p:tags r:id="rId1"/>
            </p:custDataLst>
          </p:nvPr>
        </p:nvSpPr>
        <p:spPr>
          <a:xfrm>
            <a:off x="2310447" y="252881"/>
            <a:ext cx="5385753" cy="81407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Dela Gothic One" panose="00000500000000000000" charset="-128"/>
              <a:buNone/>
              <a:defRPr sz="4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3600" dirty="0"/>
              <a:t>Results </a:t>
            </a:r>
          </a:p>
          <a:p>
            <a:pPr marL="0" lvl="0" indent="0" algn="r" rtl="0">
              <a:spcBef>
                <a:spcPts val="0"/>
              </a:spcBef>
              <a:spcAft>
                <a:spcPts val="0"/>
              </a:spcAft>
              <a:buNone/>
            </a:pPr>
            <a:r>
              <a:rPr lang="en-US" altLang="en-GB" sz="2000" dirty="0"/>
              <a:t>- Model Explainability</a:t>
            </a:r>
          </a:p>
        </p:txBody>
      </p:sp>
      <p:sp>
        <p:nvSpPr>
          <p:cNvPr id="3" name="Google Shape;1323;p41"/>
          <p:cNvSpPr txBox="1">
            <a:spLocks noGrp="1"/>
          </p:cNvSpPr>
          <p:nvPr>
            <p:custDataLst>
              <p:tags r:id="rId2"/>
            </p:custDataLst>
          </p:nvPr>
        </p:nvSpPr>
        <p:spPr>
          <a:xfrm>
            <a:off x="1321362" y="139370"/>
            <a:ext cx="1617345" cy="755015"/>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dirty="0"/>
              <a:t>4</a:t>
            </a:r>
          </a:p>
        </p:txBody>
      </p:sp>
      <p:sp>
        <p:nvSpPr>
          <p:cNvPr id="2" name="椭圆 1">
            <a:extLst>
              <a:ext uri="{FF2B5EF4-FFF2-40B4-BE49-F238E27FC236}">
                <a16:creationId xmlns:a16="http://schemas.microsoft.com/office/drawing/2014/main" id="{BAD4486E-83A5-DD6C-85A5-0E5CE250F968}"/>
              </a:ext>
            </a:extLst>
          </p:cNvPr>
          <p:cNvSpPr/>
          <p:nvPr/>
        </p:nvSpPr>
        <p:spPr>
          <a:xfrm>
            <a:off x="829993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12</a:t>
            </a:r>
            <a:endParaRPr lang="zh-CN" altLang="en-US" dirty="0">
              <a:solidFill>
                <a:schemeClr val="tx1"/>
              </a:solidFill>
            </a:endParaRPr>
          </a:p>
        </p:txBody>
      </p:sp>
      <p:pic>
        <p:nvPicPr>
          <p:cNvPr id="4" name="图片 3">
            <a:extLst>
              <a:ext uri="{FF2B5EF4-FFF2-40B4-BE49-F238E27FC236}">
                <a16:creationId xmlns:a16="http://schemas.microsoft.com/office/drawing/2014/main" id="{DDA0098B-2693-8C2C-A80A-A6D1EA5DFBB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7294" y="873777"/>
            <a:ext cx="1888135" cy="1678247"/>
          </a:xfrm>
          <a:prstGeom prst="rect">
            <a:avLst/>
          </a:prstGeom>
        </p:spPr>
      </p:pic>
      <p:pic>
        <p:nvPicPr>
          <p:cNvPr id="9" name="图片 8">
            <a:extLst>
              <a:ext uri="{FF2B5EF4-FFF2-40B4-BE49-F238E27FC236}">
                <a16:creationId xmlns:a16="http://schemas.microsoft.com/office/drawing/2014/main" id="{22D80DA6-27E8-5710-A85B-511F33F4F55E}"/>
              </a:ext>
            </a:extLst>
          </p:cNvPr>
          <p:cNvPicPr>
            <a:picLocks noChangeAspect="1"/>
          </p:cNvPicPr>
          <p:nvPr/>
        </p:nvPicPr>
        <p:blipFill rotWithShape="1">
          <a:blip r:embed="rId6"/>
          <a:srcRect t="5085" r="2951"/>
          <a:stretch/>
        </p:blipFill>
        <p:spPr>
          <a:xfrm>
            <a:off x="388522" y="2714456"/>
            <a:ext cx="4183478" cy="2111537"/>
          </a:xfrm>
          <a:prstGeom prst="rect">
            <a:avLst/>
          </a:prstGeom>
        </p:spPr>
      </p:pic>
      <p:pic>
        <p:nvPicPr>
          <p:cNvPr id="10" name="图片 9">
            <a:extLst>
              <a:ext uri="{FF2B5EF4-FFF2-40B4-BE49-F238E27FC236}">
                <a16:creationId xmlns:a16="http://schemas.microsoft.com/office/drawing/2014/main" id="{9BEE2F82-3D56-F227-2975-F4AD149963C2}"/>
              </a:ext>
            </a:extLst>
          </p:cNvPr>
          <p:cNvPicPr>
            <a:picLocks noChangeAspect="1"/>
          </p:cNvPicPr>
          <p:nvPr/>
        </p:nvPicPr>
        <p:blipFill rotWithShape="1">
          <a:blip r:embed="rId7"/>
          <a:srcRect r="20414"/>
          <a:stretch/>
        </p:blipFill>
        <p:spPr>
          <a:xfrm>
            <a:off x="4797962" y="1247140"/>
            <a:ext cx="4183478" cy="2649220"/>
          </a:xfrm>
          <a:prstGeom prst="rect">
            <a:avLst/>
          </a:prstGeom>
        </p:spPr>
      </p:pic>
      <p:sp>
        <p:nvSpPr>
          <p:cNvPr id="11" name="文本框 10">
            <a:extLst>
              <a:ext uri="{FF2B5EF4-FFF2-40B4-BE49-F238E27FC236}">
                <a16:creationId xmlns:a16="http://schemas.microsoft.com/office/drawing/2014/main" id="{1A036B83-26F2-BA57-7D0F-AADB1DA3CE01}"/>
              </a:ext>
            </a:extLst>
          </p:cNvPr>
          <p:cNvSpPr txBox="1"/>
          <p:nvPr/>
        </p:nvSpPr>
        <p:spPr>
          <a:xfrm>
            <a:off x="5626386" y="3939384"/>
            <a:ext cx="3129092" cy="307777"/>
          </a:xfrm>
          <a:prstGeom prst="rect">
            <a:avLst/>
          </a:prstGeom>
          <a:noFill/>
        </p:spPr>
        <p:txBody>
          <a:bodyPr wrap="square" rtlCol="0">
            <a:spAutoFit/>
          </a:bodyPr>
          <a:lstStyle/>
          <a:p>
            <a:r>
              <a:rPr lang="en-US" altLang="zh-CN" b="1" dirty="0"/>
              <a:t>Figure 7 LIME explanation table</a:t>
            </a:r>
            <a:endParaRPr lang="zh-CN" altLang="en-US" b="1" dirty="0"/>
          </a:p>
        </p:txBody>
      </p:sp>
      <p:sp>
        <p:nvSpPr>
          <p:cNvPr id="12" name="文本框 11">
            <a:extLst>
              <a:ext uri="{FF2B5EF4-FFF2-40B4-BE49-F238E27FC236}">
                <a16:creationId xmlns:a16="http://schemas.microsoft.com/office/drawing/2014/main" id="{74BB156E-5EC5-4BB0-CA65-DBDDEFCD5489}"/>
              </a:ext>
            </a:extLst>
          </p:cNvPr>
          <p:cNvSpPr txBox="1"/>
          <p:nvPr/>
        </p:nvSpPr>
        <p:spPr>
          <a:xfrm>
            <a:off x="2322209" y="1916891"/>
            <a:ext cx="2633340" cy="307777"/>
          </a:xfrm>
          <a:prstGeom prst="rect">
            <a:avLst/>
          </a:prstGeom>
          <a:noFill/>
        </p:spPr>
        <p:txBody>
          <a:bodyPr wrap="square" rtlCol="0">
            <a:spAutoFit/>
          </a:bodyPr>
          <a:lstStyle/>
          <a:p>
            <a:r>
              <a:rPr lang="en-US" altLang="zh-CN" b="1" dirty="0"/>
              <a:t>Figure 5 Model prediction</a:t>
            </a:r>
            <a:endParaRPr lang="zh-CN" altLang="en-US" b="1" dirty="0"/>
          </a:p>
        </p:txBody>
      </p:sp>
      <p:sp>
        <p:nvSpPr>
          <p:cNvPr id="5" name="文本框 4">
            <a:extLst>
              <a:ext uri="{FF2B5EF4-FFF2-40B4-BE49-F238E27FC236}">
                <a16:creationId xmlns:a16="http://schemas.microsoft.com/office/drawing/2014/main" id="{760B5646-CB6F-FE6D-0D0E-B8E27C20BE30}"/>
              </a:ext>
            </a:extLst>
          </p:cNvPr>
          <p:cNvSpPr txBox="1"/>
          <p:nvPr/>
        </p:nvSpPr>
        <p:spPr>
          <a:xfrm>
            <a:off x="1023458" y="4835723"/>
            <a:ext cx="3129092" cy="307777"/>
          </a:xfrm>
          <a:prstGeom prst="rect">
            <a:avLst/>
          </a:prstGeom>
          <a:noFill/>
        </p:spPr>
        <p:txBody>
          <a:bodyPr wrap="square" rtlCol="0">
            <a:spAutoFit/>
          </a:bodyPr>
          <a:lstStyle/>
          <a:p>
            <a:r>
              <a:rPr lang="en-US" altLang="zh-CN" b="1" dirty="0"/>
              <a:t>Figure 6 LIME explanation</a:t>
            </a:r>
            <a:endParaRPr lang="zh-CN" altLang="en-US" b="1" dirty="0"/>
          </a:p>
        </p:txBody>
      </p:sp>
    </p:spTree>
    <p:extLst>
      <p:ext uri="{BB962C8B-B14F-4D97-AF65-F5344CB8AC3E}">
        <p14:creationId xmlns:p14="http://schemas.microsoft.com/office/powerpoint/2010/main" val="1744765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cxnSp>
        <p:nvCxnSpPr>
          <p:cNvPr id="1325" name="Google Shape;1325;p41"/>
          <p:cNvCxnSpPr/>
          <p:nvPr/>
        </p:nvCxnSpPr>
        <p:spPr>
          <a:xfrm>
            <a:off x="309155" y="1008010"/>
            <a:ext cx="1276800" cy="0"/>
          </a:xfrm>
          <a:prstGeom prst="straightConnector1">
            <a:avLst/>
          </a:prstGeom>
          <a:noFill/>
          <a:ln w="9525" cap="flat" cmpd="sng">
            <a:solidFill>
              <a:schemeClr val="dk1"/>
            </a:solidFill>
            <a:prstDash val="solid"/>
            <a:round/>
            <a:headEnd type="none" w="med" len="med"/>
            <a:tailEnd type="none" w="med" len="med"/>
          </a:ln>
        </p:spPr>
      </p:cxnSp>
      <p:sp>
        <p:nvSpPr>
          <p:cNvPr id="3" name="Google Shape;1323;p41"/>
          <p:cNvSpPr txBox="1">
            <a:spLocks noGrp="1"/>
          </p:cNvSpPr>
          <p:nvPr>
            <p:custDataLst>
              <p:tags r:id="rId1"/>
            </p:custDataLst>
          </p:nvPr>
        </p:nvSpPr>
        <p:spPr>
          <a:xfrm>
            <a:off x="883498" y="75282"/>
            <a:ext cx="1617345" cy="755015"/>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dirty="0"/>
              <a:t>4</a:t>
            </a:r>
          </a:p>
        </p:txBody>
      </p:sp>
      <p:sp>
        <p:nvSpPr>
          <p:cNvPr id="2" name="椭圆 1">
            <a:extLst>
              <a:ext uri="{FF2B5EF4-FFF2-40B4-BE49-F238E27FC236}">
                <a16:creationId xmlns:a16="http://schemas.microsoft.com/office/drawing/2014/main" id="{BAD4486E-83A5-DD6C-85A5-0E5CE250F968}"/>
              </a:ext>
            </a:extLst>
          </p:cNvPr>
          <p:cNvSpPr/>
          <p:nvPr/>
        </p:nvSpPr>
        <p:spPr>
          <a:xfrm>
            <a:off x="829993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13</a:t>
            </a:r>
            <a:endParaRPr lang="zh-CN" altLang="en-US" dirty="0">
              <a:solidFill>
                <a:schemeClr val="tx1"/>
              </a:solidFill>
            </a:endParaRPr>
          </a:p>
        </p:txBody>
      </p:sp>
      <p:pic>
        <p:nvPicPr>
          <p:cNvPr id="5" name="图片 4">
            <a:extLst>
              <a:ext uri="{FF2B5EF4-FFF2-40B4-BE49-F238E27FC236}">
                <a16:creationId xmlns:a16="http://schemas.microsoft.com/office/drawing/2014/main" id="{84317C4B-A7C5-CB18-B8AE-6ECE3CA1DDB0}"/>
              </a:ext>
            </a:extLst>
          </p:cNvPr>
          <p:cNvPicPr>
            <a:picLocks noChangeAspect="1"/>
          </p:cNvPicPr>
          <p:nvPr/>
        </p:nvPicPr>
        <p:blipFill>
          <a:blip r:embed="rId5"/>
          <a:stretch>
            <a:fillRect/>
          </a:stretch>
        </p:blipFill>
        <p:spPr>
          <a:xfrm>
            <a:off x="221955" y="1108298"/>
            <a:ext cx="4593323" cy="2269662"/>
          </a:xfrm>
          <a:prstGeom prst="rect">
            <a:avLst/>
          </a:prstGeom>
        </p:spPr>
      </p:pic>
      <p:pic>
        <p:nvPicPr>
          <p:cNvPr id="6" name="图片 5">
            <a:extLst>
              <a:ext uri="{FF2B5EF4-FFF2-40B4-BE49-F238E27FC236}">
                <a16:creationId xmlns:a16="http://schemas.microsoft.com/office/drawing/2014/main" id="{E3D38D2D-BC78-B934-2E67-76CE0E42AA8E}"/>
              </a:ext>
            </a:extLst>
          </p:cNvPr>
          <p:cNvPicPr>
            <a:picLocks noChangeAspect="1"/>
          </p:cNvPicPr>
          <p:nvPr/>
        </p:nvPicPr>
        <p:blipFill>
          <a:blip r:embed="rId6"/>
          <a:stretch>
            <a:fillRect/>
          </a:stretch>
        </p:blipFill>
        <p:spPr>
          <a:xfrm>
            <a:off x="3812796" y="2187869"/>
            <a:ext cx="4412610" cy="2363029"/>
          </a:xfrm>
          <a:prstGeom prst="rect">
            <a:avLst/>
          </a:prstGeom>
        </p:spPr>
      </p:pic>
      <p:sp>
        <p:nvSpPr>
          <p:cNvPr id="9" name="Google Shape;1335;p42">
            <a:extLst>
              <a:ext uri="{FF2B5EF4-FFF2-40B4-BE49-F238E27FC236}">
                <a16:creationId xmlns:a16="http://schemas.microsoft.com/office/drawing/2014/main" id="{B3ECBAAF-DB38-B719-F14E-B2C02EE39AF0}"/>
              </a:ext>
            </a:extLst>
          </p:cNvPr>
          <p:cNvSpPr txBox="1">
            <a:spLocks noGrp="1"/>
          </p:cNvSpPr>
          <p:nvPr>
            <p:custDataLst>
              <p:tags r:id="rId2"/>
            </p:custDataLst>
          </p:nvPr>
        </p:nvSpPr>
        <p:spPr>
          <a:xfrm>
            <a:off x="2310447" y="252881"/>
            <a:ext cx="5385753" cy="81407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Dela Gothic One" panose="00000500000000000000" charset="-128"/>
              <a:buNone/>
              <a:defRPr sz="4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3600" dirty="0"/>
              <a:t>Results </a:t>
            </a:r>
          </a:p>
          <a:p>
            <a:pPr marL="0" lvl="0" indent="0" algn="r" rtl="0">
              <a:spcBef>
                <a:spcPts val="0"/>
              </a:spcBef>
              <a:spcAft>
                <a:spcPts val="0"/>
              </a:spcAft>
              <a:buNone/>
            </a:pPr>
            <a:r>
              <a:rPr lang="en-US" altLang="en-GB" sz="2000" dirty="0"/>
              <a:t>- GUI Design</a:t>
            </a:r>
          </a:p>
        </p:txBody>
      </p:sp>
      <p:sp>
        <p:nvSpPr>
          <p:cNvPr id="4" name="文本框 3">
            <a:extLst>
              <a:ext uri="{FF2B5EF4-FFF2-40B4-BE49-F238E27FC236}">
                <a16:creationId xmlns:a16="http://schemas.microsoft.com/office/drawing/2014/main" id="{C0F534F1-25DC-D22B-6C57-94BEC8E81980}"/>
              </a:ext>
            </a:extLst>
          </p:cNvPr>
          <p:cNvSpPr txBox="1"/>
          <p:nvPr/>
        </p:nvSpPr>
        <p:spPr>
          <a:xfrm>
            <a:off x="670399" y="3399128"/>
            <a:ext cx="3280096" cy="307777"/>
          </a:xfrm>
          <a:prstGeom prst="rect">
            <a:avLst/>
          </a:prstGeom>
          <a:noFill/>
        </p:spPr>
        <p:txBody>
          <a:bodyPr wrap="square" rtlCol="0">
            <a:spAutoFit/>
          </a:bodyPr>
          <a:lstStyle/>
          <a:p>
            <a:r>
              <a:rPr lang="en-US" altLang="zh-CN" b="1" dirty="0"/>
              <a:t>Figure 8 Home page of web app</a:t>
            </a:r>
            <a:endParaRPr lang="zh-CN" altLang="en-US" b="1" dirty="0"/>
          </a:p>
        </p:txBody>
      </p:sp>
      <p:sp>
        <p:nvSpPr>
          <p:cNvPr id="11" name="文本框 10">
            <a:extLst>
              <a:ext uri="{FF2B5EF4-FFF2-40B4-BE49-F238E27FC236}">
                <a16:creationId xmlns:a16="http://schemas.microsoft.com/office/drawing/2014/main" id="{59FBE4A1-E250-EA82-487D-2F48EED3A517}"/>
              </a:ext>
            </a:extLst>
          </p:cNvPr>
          <p:cNvSpPr txBox="1"/>
          <p:nvPr/>
        </p:nvSpPr>
        <p:spPr>
          <a:xfrm>
            <a:off x="4186106" y="4582842"/>
            <a:ext cx="3665990" cy="307777"/>
          </a:xfrm>
          <a:prstGeom prst="rect">
            <a:avLst/>
          </a:prstGeom>
          <a:noFill/>
        </p:spPr>
        <p:txBody>
          <a:bodyPr wrap="square" rtlCol="0">
            <a:spAutoFit/>
          </a:bodyPr>
          <a:lstStyle/>
          <a:p>
            <a:r>
              <a:rPr lang="en-US" altLang="zh-CN" b="1" dirty="0"/>
              <a:t>Figure 9 Learn more page of web app</a:t>
            </a:r>
            <a:endParaRPr lang="zh-CN" altLang="en-US" b="1"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cxnSp>
        <p:nvCxnSpPr>
          <p:cNvPr id="1325" name="Google Shape;1325;p41"/>
          <p:cNvCxnSpPr/>
          <p:nvPr/>
        </p:nvCxnSpPr>
        <p:spPr>
          <a:xfrm>
            <a:off x="309155" y="1008010"/>
            <a:ext cx="1276800" cy="0"/>
          </a:xfrm>
          <a:prstGeom prst="straightConnector1">
            <a:avLst/>
          </a:prstGeom>
          <a:noFill/>
          <a:ln w="9525" cap="flat" cmpd="sng">
            <a:solidFill>
              <a:schemeClr val="dk1"/>
            </a:solidFill>
            <a:prstDash val="solid"/>
            <a:round/>
            <a:headEnd type="none" w="med" len="med"/>
            <a:tailEnd type="none" w="med" len="med"/>
          </a:ln>
        </p:spPr>
      </p:cxnSp>
      <p:sp>
        <p:nvSpPr>
          <p:cNvPr id="3" name="Google Shape;1323;p41"/>
          <p:cNvSpPr txBox="1">
            <a:spLocks noGrp="1"/>
          </p:cNvSpPr>
          <p:nvPr>
            <p:custDataLst>
              <p:tags r:id="rId1"/>
            </p:custDataLst>
          </p:nvPr>
        </p:nvSpPr>
        <p:spPr>
          <a:xfrm>
            <a:off x="883498" y="75282"/>
            <a:ext cx="1617345" cy="755015"/>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dirty="0"/>
              <a:t>4</a:t>
            </a:r>
          </a:p>
        </p:txBody>
      </p:sp>
      <p:sp>
        <p:nvSpPr>
          <p:cNvPr id="2" name="椭圆 1">
            <a:extLst>
              <a:ext uri="{FF2B5EF4-FFF2-40B4-BE49-F238E27FC236}">
                <a16:creationId xmlns:a16="http://schemas.microsoft.com/office/drawing/2014/main" id="{BAD4486E-83A5-DD6C-85A5-0E5CE250F968}"/>
              </a:ext>
            </a:extLst>
          </p:cNvPr>
          <p:cNvSpPr/>
          <p:nvPr/>
        </p:nvSpPr>
        <p:spPr>
          <a:xfrm>
            <a:off x="829993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14</a:t>
            </a:r>
            <a:endParaRPr lang="zh-CN" altLang="en-US" dirty="0">
              <a:solidFill>
                <a:schemeClr val="tx1"/>
              </a:solidFill>
            </a:endParaRPr>
          </a:p>
        </p:txBody>
      </p:sp>
      <p:pic>
        <p:nvPicPr>
          <p:cNvPr id="7" name="图片 6">
            <a:extLst>
              <a:ext uri="{FF2B5EF4-FFF2-40B4-BE49-F238E27FC236}">
                <a16:creationId xmlns:a16="http://schemas.microsoft.com/office/drawing/2014/main" id="{55B06961-1662-0E19-5086-4355E68B3AE3}"/>
              </a:ext>
            </a:extLst>
          </p:cNvPr>
          <p:cNvPicPr>
            <a:picLocks noChangeAspect="1"/>
          </p:cNvPicPr>
          <p:nvPr/>
        </p:nvPicPr>
        <p:blipFill>
          <a:blip r:embed="rId5"/>
          <a:stretch>
            <a:fillRect/>
          </a:stretch>
        </p:blipFill>
        <p:spPr>
          <a:xfrm>
            <a:off x="309155" y="1066950"/>
            <a:ext cx="4422235" cy="2098563"/>
          </a:xfrm>
          <a:prstGeom prst="rect">
            <a:avLst/>
          </a:prstGeom>
        </p:spPr>
      </p:pic>
      <p:pic>
        <p:nvPicPr>
          <p:cNvPr id="8" name="图片 7">
            <a:extLst>
              <a:ext uri="{FF2B5EF4-FFF2-40B4-BE49-F238E27FC236}">
                <a16:creationId xmlns:a16="http://schemas.microsoft.com/office/drawing/2014/main" id="{F4D3E568-1E64-5A47-B8B2-F30A1B35B62C}"/>
              </a:ext>
            </a:extLst>
          </p:cNvPr>
          <p:cNvPicPr>
            <a:picLocks noChangeAspect="1"/>
          </p:cNvPicPr>
          <p:nvPr/>
        </p:nvPicPr>
        <p:blipFill>
          <a:blip r:embed="rId6"/>
          <a:stretch>
            <a:fillRect/>
          </a:stretch>
        </p:blipFill>
        <p:spPr>
          <a:xfrm>
            <a:off x="3319450" y="2493533"/>
            <a:ext cx="4878978" cy="2164680"/>
          </a:xfrm>
          <a:prstGeom prst="rect">
            <a:avLst/>
          </a:prstGeom>
        </p:spPr>
      </p:pic>
      <p:sp>
        <p:nvSpPr>
          <p:cNvPr id="9" name="Google Shape;1335;p42">
            <a:extLst>
              <a:ext uri="{FF2B5EF4-FFF2-40B4-BE49-F238E27FC236}">
                <a16:creationId xmlns:a16="http://schemas.microsoft.com/office/drawing/2014/main" id="{B3ECBAAF-DB38-B719-F14E-B2C02EE39AF0}"/>
              </a:ext>
            </a:extLst>
          </p:cNvPr>
          <p:cNvSpPr txBox="1">
            <a:spLocks noGrp="1"/>
          </p:cNvSpPr>
          <p:nvPr>
            <p:custDataLst>
              <p:tags r:id="rId2"/>
            </p:custDataLst>
          </p:nvPr>
        </p:nvSpPr>
        <p:spPr>
          <a:xfrm>
            <a:off x="2310447" y="252881"/>
            <a:ext cx="5385753" cy="81407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Dela Gothic One" panose="00000500000000000000" charset="-128"/>
              <a:buNone/>
              <a:defRPr sz="4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3600" dirty="0"/>
              <a:t>Results </a:t>
            </a:r>
          </a:p>
          <a:p>
            <a:pPr marL="0" lvl="0" indent="0" algn="r" rtl="0">
              <a:spcBef>
                <a:spcPts val="0"/>
              </a:spcBef>
              <a:spcAft>
                <a:spcPts val="0"/>
              </a:spcAft>
              <a:buNone/>
            </a:pPr>
            <a:r>
              <a:rPr lang="en-US" altLang="en-GB" sz="2000" dirty="0"/>
              <a:t>- GUI Design</a:t>
            </a:r>
          </a:p>
        </p:txBody>
      </p:sp>
      <p:sp>
        <p:nvSpPr>
          <p:cNvPr id="4" name="文本框 3">
            <a:extLst>
              <a:ext uri="{FF2B5EF4-FFF2-40B4-BE49-F238E27FC236}">
                <a16:creationId xmlns:a16="http://schemas.microsoft.com/office/drawing/2014/main" id="{369F7D55-FBE1-B81A-941D-7822B6BAE181}"/>
              </a:ext>
            </a:extLst>
          </p:cNvPr>
          <p:cNvSpPr txBox="1"/>
          <p:nvPr/>
        </p:nvSpPr>
        <p:spPr>
          <a:xfrm>
            <a:off x="100667" y="3165513"/>
            <a:ext cx="3715604" cy="307777"/>
          </a:xfrm>
          <a:prstGeom prst="rect">
            <a:avLst/>
          </a:prstGeom>
          <a:noFill/>
        </p:spPr>
        <p:txBody>
          <a:bodyPr wrap="square" rtlCol="0">
            <a:spAutoFit/>
          </a:bodyPr>
          <a:lstStyle/>
          <a:p>
            <a:r>
              <a:rPr lang="en-US" altLang="zh-CN" b="1" dirty="0"/>
              <a:t>Figure 10 Prediction page of web app</a:t>
            </a:r>
            <a:endParaRPr lang="zh-CN" altLang="en-US" b="1" dirty="0"/>
          </a:p>
        </p:txBody>
      </p:sp>
      <p:sp>
        <p:nvSpPr>
          <p:cNvPr id="10" name="文本框 9">
            <a:extLst>
              <a:ext uri="{FF2B5EF4-FFF2-40B4-BE49-F238E27FC236}">
                <a16:creationId xmlns:a16="http://schemas.microsoft.com/office/drawing/2014/main" id="{E382F0EE-0C34-5696-AD62-04D72C0836B5}"/>
              </a:ext>
            </a:extLst>
          </p:cNvPr>
          <p:cNvSpPr txBox="1"/>
          <p:nvPr/>
        </p:nvSpPr>
        <p:spPr>
          <a:xfrm>
            <a:off x="4028210" y="4658213"/>
            <a:ext cx="3682047" cy="307777"/>
          </a:xfrm>
          <a:prstGeom prst="rect">
            <a:avLst/>
          </a:prstGeom>
          <a:noFill/>
        </p:spPr>
        <p:txBody>
          <a:bodyPr wrap="square" rtlCol="0">
            <a:spAutoFit/>
          </a:bodyPr>
          <a:lstStyle/>
          <a:p>
            <a:r>
              <a:rPr lang="en-US" altLang="zh-CN" b="1" dirty="0"/>
              <a:t>Figure 11  Demonstration of web app</a:t>
            </a:r>
            <a:endParaRPr lang="zh-CN" altLang="en-US" b="1" dirty="0"/>
          </a:p>
        </p:txBody>
      </p:sp>
    </p:spTree>
    <p:extLst>
      <p:ext uri="{BB962C8B-B14F-4D97-AF65-F5344CB8AC3E}">
        <p14:creationId xmlns:p14="http://schemas.microsoft.com/office/powerpoint/2010/main" val="2318937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cxnSp>
        <p:nvCxnSpPr>
          <p:cNvPr id="1325" name="Google Shape;1325;p41"/>
          <p:cNvCxnSpPr/>
          <p:nvPr/>
        </p:nvCxnSpPr>
        <p:spPr>
          <a:xfrm>
            <a:off x="309155" y="1008010"/>
            <a:ext cx="1276800" cy="0"/>
          </a:xfrm>
          <a:prstGeom prst="straightConnector1">
            <a:avLst/>
          </a:prstGeom>
          <a:noFill/>
          <a:ln w="9525" cap="flat" cmpd="sng">
            <a:solidFill>
              <a:schemeClr val="dk1"/>
            </a:solidFill>
            <a:prstDash val="solid"/>
            <a:round/>
            <a:headEnd type="none" w="med" len="med"/>
            <a:tailEnd type="none" w="med" len="med"/>
          </a:ln>
        </p:spPr>
      </p:cxnSp>
      <p:sp>
        <p:nvSpPr>
          <p:cNvPr id="1335" name="Google Shape;1335;p42"/>
          <p:cNvSpPr txBox="1">
            <a:spLocks noGrp="1"/>
          </p:cNvSpPr>
          <p:nvPr>
            <p:custDataLst>
              <p:tags r:id="rId1"/>
            </p:custDataLst>
          </p:nvPr>
        </p:nvSpPr>
        <p:spPr>
          <a:xfrm>
            <a:off x="770589" y="2005012"/>
            <a:ext cx="7842885" cy="1133475"/>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Dela Gothic One" panose="00000500000000000000" charset="-128"/>
              <a:buNone/>
              <a:defRPr sz="4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ctr" rtl="0">
              <a:spcBef>
                <a:spcPts val="0"/>
              </a:spcBef>
              <a:spcAft>
                <a:spcPts val="0"/>
              </a:spcAft>
              <a:buNone/>
            </a:pPr>
            <a:r>
              <a:rPr lang="en-US" altLang="en-GB" sz="3600" dirty="0"/>
              <a:t>Limitations and Challenges</a:t>
            </a:r>
          </a:p>
        </p:txBody>
      </p:sp>
      <p:sp>
        <p:nvSpPr>
          <p:cNvPr id="3" name="Google Shape;1323;p41"/>
          <p:cNvSpPr txBox="1">
            <a:spLocks noGrp="1"/>
          </p:cNvSpPr>
          <p:nvPr>
            <p:custDataLst>
              <p:tags r:id="rId2"/>
            </p:custDataLst>
          </p:nvPr>
        </p:nvSpPr>
        <p:spPr>
          <a:xfrm>
            <a:off x="770589" y="145278"/>
            <a:ext cx="2575500" cy="7551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dirty="0"/>
              <a:t>5</a:t>
            </a:r>
          </a:p>
        </p:txBody>
      </p:sp>
      <p:sp>
        <p:nvSpPr>
          <p:cNvPr id="2" name="椭圆 1">
            <a:extLst>
              <a:ext uri="{FF2B5EF4-FFF2-40B4-BE49-F238E27FC236}">
                <a16:creationId xmlns:a16="http://schemas.microsoft.com/office/drawing/2014/main" id="{BFBDB6BF-9ACD-EAC4-ECB8-E0F3766B71C4}"/>
              </a:ext>
            </a:extLst>
          </p:cNvPr>
          <p:cNvSpPr/>
          <p:nvPr/>
        </p:nvSpPr>
        <p:spPr>
          <a:xfrm>
            <a:off x="829993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15</a:t>
            </a:r>
            <a:endParaRPr lang="zh-CN" altLang="en-US" dirty="0">
              <a:solidFill>
                <a:schemeClr val="tx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32" name="副标题 1"/>
          <p:cNvSpPr>
            <a:spLocks noGrp="1"/>
          </p:cNvSpPr>
          <p:nvPr>
            <p:custDataLst>
              <p:tags r:id="rId1"/>
            </p:custDataLst>
          </p:nvPr>
        </p:nvSpPr>
        <p:spPr>
          <a:xfrm>
            <a:off x="175260" y="2593975"/>
            <a:ext cx="4340860" cy="1673225"/>
          </a:xfrm>
          <a:prstGeom prst="rect">
            <a:avLst/>
          </a:prstGeom>
          <a:noFill/>
          <a:ln>
            <a:noFill/>
          </a:ln>
        </p:spPr>
        <p:txBody>
          <a:bodyPr wrap="square" lIns="0" tIns="0" rIns="0" bIns="0"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1pPr>
            <a:lvl2pPr marL="914400" marR="0" lvl="1"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2pPr>
            <a:lvl3pPr marL="1371600" marR="0" lvl="2"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3pPr>
            <a:lvl4pPr marL="1828800" marR="0" lvl="3"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4pPr>
            <a:lvl5pPr marL="2286000" marR="0" lvl="4"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5pPr>
            <a:lvl6pPr marL="2743200" marR="0" lvl="5"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3200400" marR="0" lvl="6"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3657600" marR="0" lvl="7"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4114800" marR="0" lvl="8"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pPr>
              <a:buFont typeface="Wingdings" panose="05000000000000000000" charset="0"/>
              <a:buChar char="p"/>
            </a:pPr>
            <a:endParaRPr lang="en-US" altLang="zh-CN" sz="1800" dirty="0"/>
          </a:p>
          <a:p>
            <a:pPr marL="139700" indent="0">
              <a:buFont typeface="Wingdings" panose="05000000000000000000" charset="0"/>
            </a:pPr>
            <a:endParaRPr lang="en-US" altLang="zh-CN" sz="1800" dirty="0"/>
          </a:p>
        </p:txBody>
      </p:sp>
      <p:sp>
        <p:nvSpPr>
          <p:cNvPr id="7" name="副标题 1"/>
          <p:cNvSpPr>
            <a:spLocks noGrp="1"/>
          </p:cNvSpPr>
          <p:nvPr>
            <p:custDataLst>
              <p:tags r:id="rId2"/>
            </p:custDataLst>
          </p:nvPr>
        </p:nvSpPr>
        <p:spPr>
          <a:xfrm>
            <a:off x="4597400" y="2611120"/>
            <a:ext cx="4340860" cy="1673225"/>
          </a:xfrm>
          <a:prstGeom prst="rect">
            <a:avLst/>
          </a:prstGeom>
          <a:noFill/>
          <a:ln>
            <a:noFill/>
          </a:ln>
        </p:spPr>
        <p:txBody>
          <a:bodyPr wrap="square" lIns="0" tIns="0" rIns="0" bIns="0"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1pPr>
            <a:lvl2pPr marL="914400" marR="0" lvl="1"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2pPr>
            <a:lvl3pPr marL="1371600" marR="0" lvl="2"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3pPr>
            <a:lvl4pPr marL="1828800" marR="0" lvl="3"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4pPr>
            <a:lvl5pPr marL="2286000" marR="0" lvl="4"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5pPr>
            <a:lvl6pPr marL="2743200" marR="0" lvl="5"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3200400" marR="0" lvl="6"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3657600" marR="0" lvl="7"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4114800" marR="0" lvl="8"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pPr marL="139700" indent="0">
              <a:buFont typeface="Wingdings" panose="05000000000000000000" charset="0"/>
            </a:pPr>
            <a:endParaRPr lang="en-US" altLang="zh-CN" sz="1800" dirty="0"/>
          </a:p>
          <a:p>
            <a:pPr marL="139700" indent="0">
              <a:buFont typeface="Wingdings" panose="05000000000000000000" charset="0"/>
            </a:pPr>
            <a:endParaRPr lang="en-US" altLang="zh-CN" sz="1800" dirty="0"/>
          </a:p>
        </p:txBody>
      </p:sp>
      <p:sp>
        <p:nvSpPr>
          <p:cNvPr id="8" name="椭圆 7">
            <a:extLst>
              <a:ext uri="{FF2B5EF4-FFF2-40B4-BE49-F238E27FC236}">
                <a16:creationId xmlns:a16="http://schemas.microsoft.com/office/drawing/2014/main" id="{9BF9AEC5-64D0-FAA1-0E19-919B632C8D08}"/>
              </a:ext>
            </a:extLst>
          </p:cNvPr>
          <p:cNvSpPr/>
          <p:nvPr/>
        </p:nvSpPr>
        <p:spPr>
          <a:xfrm>
            <a:off x="829993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16</a:t>
            </a:r>
            <a:endParaRPr lang="zh-CN" altLang="en-US" dirty="0">
              <a:solidFill>
                <a:schemeClr val="tx1"/>
              </a:solidFill>
            </a:endParaRPr>
          </a:p>
        </p:txBody>
      </p:sp>
      <p:sp>
        <p:nvSpPr>
          <p:cNvPr id="2" name="Google Shape;1335;p42">
            <a:extLst>
              <a:ext uri="{FF2B5EF4-FFF2-40B4-BE49-F238E27FC236}">
                <a16:creationId xmlns:a16="http://schemas.microsoft.com/office/drawing/2014/main" id="{6FBD3F32-5D6B-2707-6A64-054882F7DA47}"/>
              </a:ext>
            </a:extLst>
          </p:cNvPr>
          <p:cNvSpPr txBox="1">
            <a:spLocks noGrp="1"/>
          </p:cNvSpPr>
          <p:nvPr>
            <p:custDataLst>
              <p:tags r:id="rId3"/>
            </p:custDataLst>
          </p:nvPr>
        </p:nvSpPr>
        <p:spPr>
          <a:xfrm>
            <a:off x="1517228" y="643311"/>
            <a:ext cx="7290971" cy="81407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Dela Gothic One" panose="00000500000000000000" charset="-128"/>
              <a:buNone/>
              <a:defRPr sz="4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3600" dirty="0"/>
              <a:t>Limitations and Challenges</a:t>
            </a:r>
          </a:p>
          <a:p>
            <a:pPr marL="0" lvl="0" indent="0" algn="l" rtl="0">
              <a:spcBef>
                <a:spcPts val="0"/>
              </a:spcBef>
              <a:spcAft>
                <a:spcPts val="0"/>
              </a:spcAft>
              <a:buNone/>
            </a:pPr>
            <a:r>
              <a:rPr lang="en-US" altLang="en-GB" sz="3600" dirty="0"/>
              <a:t>			</a:t>
            </a:r>
            <a:endParaRPr lang="en-US" altLang="en-GB" sz="2000" dirty="0"/>
          </a:p>
        </p:txBody>
      </p:sp>
      <p:sp>
        <p:nvSpPr>
          <p:cNvPr id="3" name="Google Shape;1323;p41">
            <a:extLst>
              <a:ext uri="{FF2B5EF4-FFF2-40B4-BE49-F238E27FC236}">
                <a16:creationId xmlns:a16="http://schemas.microsoft.com/office/drawing/2014/main" id="{EF4E5A59-A1AF-5FFF-8418-AA551EEB7DFC}"/>
              </a:ext>
            </a:extLst>
          </p:cNvPr>
          <p:cNvSpPr txBox="1">
            <a:spLocks noGrp="1"/>
          </p:cNvSpPr>
          <p:nvPr>
            <p:custDataLst>
              <p:tags r:id="rId4"/>
            </p:custDataLst>
          </p:nvPr>
        </p:nvSpPr>
        <p:spPr>
          <a:xfrm>
            <a:off x="756960" y="386056"/>
            <a:ext cx="2575500" cy="7551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a:t>5</a:t>
            </a:r>
            <a:endParaRPr lang="en-US" altLang="en-GB" sz="4000" dirty="0"/>
          </a:p>
        </p:txBody>
      </p:sp>
      <p:sp>
        <p:nvSpPr>
          <p:cNvPr id="9" name="文本框 8">
            <a:extLst>
              <a:ext uri="{FF2B5EF4-FFF2-40B4-BE49-F238E27FC236}">
                <a16:creationId xmlns:a16="http://schemas.microsoft.com/office/drawing/2014/main" id="{F77A4A5D-156C-EB80-DEBA-659638DA2474}"/>
              </a:ext>
            </a:extLst>
          </p:cNvPr>
          <p:cNvSpPr txBox="1"/>
          <p:nvPr/>
        </p:nvSpPr>
        <p:spPr>
          <a:xfrm>
            <a:off x="750570" y="2006798"/>
            <a:ext cx="8187690" cy="2000548"/>
          </a:xfrm>
          <a:prstGeom prst="rect">
            <a:avLst/>
          </a:prstGeom>
          <a:noFill/>
        </p:spPr>
        <p:txBody>
          <a:bodyPr wrap="square" rtlCol="0">
            <a:spAutoFit/>
          </a:bodyPr>
          <a:lstStyle/>
          <a:p>
            <a:pPr marL="285750" indent="-285750" algn="l">
              <a:buFont typeface="Wingdings" panose="05000000000000000000" pitchFamily="2" charset="2"/>
              <a:buChar char="l"/>
            </a:pPr>
            <a:r>
              <a:rPr lang="en-US" altLang="zh-CN" sz="1800" dirty="0">
                <a:solidFill>
                  <a:schemeClr val="dk1"/>
                </a:solidFill>
                <a:latin typeface="Arial Black" panose="020B0A04020102020204" pitchFamily="34" charset="0"/>
                <a:ea typeface="Lato" panose="020F0502020204030203"/>
                <a:cs typeface="Lato" panose="020F0502020204030203"/>
                <a:sym typeface="Lato" panose="020F0502020204030203"/>
              </a:rPr>
              <a:t>Limited dataset: Insufficient image diversity.</a:t>
            </a:r>
          </a:p>
          <a:p>
            <a:pPr marL="285750" indent="-285750" algn="l">
              <a:buFont typeface="Wingdings" panose="05000000000000000000" pitchFamily="2" charset="2"/>
              <a:buChar char="l"/>
            </a:pPr>
            <a:endParaRPr lang="en-US" altLang="zh-CN" sz="1800" dirty="0">
              <a:solidFill>
                <a:schemeClr val="dk1"/>
              </a:solidFill>
              <a:latin typeface="Arial Black" panose="020B0A04020102020204" pitchFamily="34" charset="0"/>
              <a:ea typeface="Lato" panose="020F0502020204030203"/>
              <a:cs typeface="Lato" panose="020F0502020204030203"/>
              <a:sym typeface="Lato" panose="020F0502020204030203"/>
            </a:endParaRPr>
          </a:p>
          <a:p>
            <a:pPr marL="285750" indent="-285750" algn="l">
              <a:buFont typeface="Wingdings" panose="05000000000000000000" pitchFamily="2" charset="2"/>
              <a:buChar char="l"/>
            </a:pPr>
            <a:r>
              <a:rPr lang="en-US" altLang="zh-CN" sz="1800" dirty="0">
                <a:solidFill>
                  <a:schemeClr val="dk1"/>
                </a:solidFill>
                <a:latin typeface="Arial Black" panose="020B0A04020102020204" pitchFamily="34" charset="0"/>
                <a:ea typeface="Lato" panose="020F0502020204030203"/>
                <a:cs typeface="Lato" panose="020F0502020204030203"/>
                <a:sym typeface="Lato" panose="020F0502020204030203"/>
              </a:rPr>
              <a:t>Enhancing model precision required.</a:t>
            </a:r>
          </a:p>
          <a:p>
            <a:pPr marL="285750" indent="-285750" algn="l">
              <a:buFont typeface="Wingdings" panose="05000000000000000000" pitchFamily="2" charset="2"/>
              <a:buChar char="l"/>
            </a:pPr>
            <a:endParaRPr lang="en-US" altLang="zh-CN" sz="1800" dirty="0">
              <a:solidFill>
                <a:schemeClr val="dk1"/>
              </a:solidFill>
              <a:latin typeface="Arial Black" panose="020B0A04020102020204" pitchFamily="34" charset="0"/>
              <a:ea typeface="Lato" panose="020F0502020204030203"/>
              <a:cs typeface="Lato" panose="020F0502020204030203"/>
              <a:sym typeface="Lato" panose="020F0502020204030203"/>
            </a:endParaRPr>
          </a:p>
          <a:p>
            <a:pPr marL="285750" indent="-285750" algn="l">
              <a:buFont typeface="Wingdings" panose="05000000000000000000" pitchFamily="2" charset="2"/>
              <a:buChar char="l"/>
            </a:pPr>
            <a:r>
              <a:rPr lang="en-US" altLang="zh-CN" sz="1800" dirty="0">
                <a:solidFill>
                  <a:schemeClr val="dk1"/>
                </a:solidFill>
                <a:latin typeface="Arial Black" panose="020B0A04020102020204" pitchFamily="34" charset="0"/>
                <a:ea typeface="Lato" panose="020F0502020204030203"/>
                <a:cs typeface="Lato" panose="020F0502020204030203"/>
                <a:sym typeface="Lato" panose="020F0502020204030203"/>
              </a:rPr>
              <a:t>Inadequate data protection measures: Insufficient safeguarding of data.</a:t>
            </a:r>
          </a:p>
          <a:p>
            <a:pPr marL="285750" indent="-285750">
              <a:buFont typeface="Wingdings" panose="05000000000000000000" pitchFamily="2" charset="2"/>
              <a:buChar char="l"/>
            </a:pPr>
            <a:endParaRPr lang="zh-CN" altLang="en-US" sz="1600" dirty="0">
              <a:latin typeface="Arial Black" panose="020B0A040201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cxnSp>
        <p:nvCxnSpPr>
          <p:cNvPr id="1325" name="Google Shape;1325;p41"/>
          <p:cNvCxnSpPr/>
          <p:nvPr/>
        </p:nvCxnSpPr>
        <p:spPr>
          <a:xfrm>
            <a:off x="309155" y="1008010"/>
            <a:ext cx="1276800" cy="0"/>
          </a:xfrm>
          <a:prstGeom prst="straightConnector1">
            <a:avLst/>
          </a:prstGeom>
          <a:noFill/>
          <a:ln w="9525" cap="flat" cmpd="sng">
            <a:solidFill>
              <a:schemeClr val="dk1"/>
            </a:solidFill>
            <a:prstDash val="solid"/>
            <a:round/>
            <a:headEnd type="none" w="med" len="med"/>
            <a:tailEnd type="none" w="med" len="med"/>
          </a:ln>
        </p:spPr>
      </p:cxnSp>
      <p:sp>
        <p:nvSpPr>
          <p:cNvPr id="1335" name="Google Shape;1335;p42"/>
          <p:cNvSpPr txBox="1">
            <a:spLocks noGrp="1"/>
          </p:cNvSpPr>
          <p:nvPr>
            <p:custDataLst>
              <p:tags r:id="rId1"/>
            </p:custDataLst>
          </p:nvPr>
        </p:nvSpPr>
        <p:spPr>
          <a:xfrm>
            <a:off x="457052" y="2228750"/>
            <a:ext cx="7842885" cy="1133475"/>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Dela Gothic One" panose="00000500000000000000" charset="-128"/>
              <a:buNone/>
              <a:defRPr sz="4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ctr" rtl="0">
              <a:spcBef>
                <a:spcPts val="0"/>
              </a:spcBef>
              <a:spcAft>
                <a:spcPts val="0"/>
              </a:spcAft>
              <a:buNone/>
            </a:pPr>
            <a:r>
              <a:rPr lang="en-US" altLang="en-GB" sz="3600" dirty="0"/>
              <a:t>Conclusion</a:t>
            </a:r>
          </a:p>
          <a:p>
            <a:pPr marL="0" lvl="0" indent="0" algn="ctr" rtl="0">
              <a:spcBef>
                <a:spcPts val="0"/>
              </a:spcBef>
              <a:spcAft>
                <a:spcPts val="0"/>
              </a:spcAft>
              <a:buNone/>
            </a:pPr>
            <a:endParaRPr lang="en-US" altLang="en-GB" sz="3600" dirty="0"/>
          </a:p>
        </p:txBody>
      </p:sp>
      <p:sp>
        <p:nvSpPr>
          <p:cNvPr id="3" name="Google Shape;1323;p41"/>
          <p:cNvSpPr txBox="1">
            <a:spLocks noGrp="1"/>
          </p:cNvSpPr>
          <p:nvPr>
            <p:custDataLst>
              <p:tags r:id="rId2"/>
            </p:custDataLst>
          </p:nvPr>
        </p:nvSpPr>
        <p:spPr>
          <a:xfrm>
            <a:off x="770589" y="145278"/>
            <a:ext cx="2575500" cy="7551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dirty="0"/>
              <a:t>6</a:t>
            </a:r>
          </a:p>
        </p:txBody>
      </p:sp>
      <p:sp>
        <p:nvSpPr>
          <p:cNvPr id="2" name="椭圆 1">
            <a:extLst>
              <a:ext uri="{FF2B5EF4-FFF2-40B4-BE49-F238E27FC236}">
                <a16:creationId xmlns:a16="http://schemas.microsoft.com/office/drawing/2014/main" id="{BFBDB6BF-9ACD-EAC4-ECB8-E0F3766B71C4}"/>
              </a:ext>
            </a:extLst>
          </p:cNvPr>
          <p:cNvSpPr/>
          <p:nvPr/>
        </p:nvSpPr>
        <p:spPr>
          <a:xfrm>
            <a:off x="829993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17</a:t>
            </a:r>
            <a:endParaRPr lang="zh-CN" altLang="en-US" dirty="0">
              <a:solidFill>
                <a:schemeClr val="tx1"/>
              </a:solidFill>
            </a:endParaRPr>
          </a:p>
        </p:txBody>
      </p:sp>
    </p:spTree>
    <p:extLst>
      <p:ext uri="{BB962C8B-B14F-4D97-AF65-F5344CB8AC3E}">
        <p14:creationId xmlns:p14="http://schemas.microsoft.com/office/powerpoint/2010/main" val="39441241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7" name="副标题 1"/>
          <p:cNvSpPr>
            <a:spLocks noGrp="1"/>
          </p:cNvSpPr>
          <p:nvPr>
            <p:custDataLst>
              <p:tags r:id="rId1"/>
            </p:custDataLst>
          </p:nvPr>
        </p:nvSpPr>
        <p:spPr>
          <a:xfrm>
            <a:off x="848088" y="1340867"/>
            <a:ext cx="7824752" cy="2317410"/>
          </a:xfrm>
          <a:prstGeom prst="rect">
            <a:avLst/>
          </a:prstGeom>
          <a:noFill/>
          <a:ln>
            <a:noFill/>
          </a:ln>
        </p:spPr>
        <p:txBody>
          <a:bodyPr wrap="square" lIns="0" tIns="0" rIns="0" bIns="0"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1pPr>
            <a:lvl2pPr marL="914400" marR="0" lvl="1"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2pPr>
            <a:lvl3pPr marL="1371600" marR="0" lvl="2"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3pPr>
            <a:lvl4pPr marL="1828800" marR="0" lvl="3"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4pPr>
            <a:lvl5pPr marL="2286000" marR="0" lvl="4"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5pPr>
            <a:lvl6pPr marL="2743200" marR="0" lvl="5"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3200400" marR="0" lvl="6"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3657600" marR="0" lvl="7"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4114800" marR="0" lvl="8"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pPr marL="482600" indent="-342900">
              <a:buFont typeface="Wingdings" panose="05000000000000000000" pitchFamily="2" charset="2"/>
              <a:buChar char="l"/>
            </a:pPr>
            <a:endParaRPr lang="en-US" altLang="zh-CN" sz="2000" dirty="0">
              <a:latin typeface="Arial Black" panose="020B0A04020102020204" pitchFamily="34" charset="0"/>
            </a:endParaRPr>
          </a:p>
          <a:p>
            <a:pPr marL="482600" indent="-342900" algn="l">
              <a:buFont typeface="Wingdings" panose="05000000000000000000" pitchFamily="2" charset="2"/>
              <a:buChar char="l"/>
            </a:pPr>
            <a:r>
              <a:rPr lang="en-GB" altLang="zh-CN" sz="2000" dirty="0">
                <a:latin typeface="Arial Black" panose="020B0A04020102020204" pitchFamily="34" charset="0"/>
              </a:rPr>
              <a:t>Model architecture: Combined Inception and separable CNN.</a:t>
            </a:r>
          </a:p>
          <a:p>
            <a:pPr marL="482600" indent="-342900" algn="l">
              <a:buFont typeface="Wingdings" panose="05000000000000000000" pitchFamily="2" charset="2"/>
              <a:buChar char="l"/>
            </a:pPr>
            <a:r>
              <a:rPr lang="en-GB" altLang="zh-CN" sz="2000" dirty="0">
                <a:latin typeface="Arial Black" panose="020B0A04020102020204" pitchFamily="34" charset="0"/>
              </a:rPr>
              <a:t>Automation of disease identification: Reduces manual reliance.</a:t>
            </a:r>
          </a:p>
          <a:p>
            <a:pPr marL="482600" indent="-342900" algn="l">
              <a:buFont typeface="Wingdings" panose="05000000000000000000" pitchFamily="2" charset="2"/>
              <a:buChar char="l"/>
            </a:pPr>
            <a:r>
              <a:rPr lang="en-GB" altLang="zh-CN" sz="2000" dirty="0">
                <a:latin typeface="Arial Black" panose="020B0A04020102020204" pitchFamily="34" charset="0"/>
              </a:rPr>
              <a:t>Model evaluation: Training accuracy 94.6%, validation accuracy 91.9%, validation loss 0.057.</a:t>
            </a:r>
          </a:p>
          <a:p>
            <a:pPr marL="482600" indent="-342900" algn="l">
              <a:buFont typeface="Wingdings" panose="05000000000000000000" pitchFamily="2" charset="2"/>
              <a:buChar char="l"/>
            </a:pPr>
            <a:r>
              <a:rPr lang="en-GB" altLang="zh-CN" sz="2000" dirty="0">
                <a:latin typeface="Arial Black" panose="020B0A04020102020204" pitchFamily="34" charset="0"/>
              </a:rPr>
              <a:t>Superiority over other models: High accuracy compared to </a:t>
            </a:r>
            <a:r>
              <a:rPr lang="en-GB" altLang="zh-CN" sz="2000" dirty="0" err="1">
                <a:latin typeface="Arial Black" panose="020B0A04020102020204" pitchFamily="34" charset="0"/>
              </a:rPr>
              <a:t>ResNet</a:t>
            </a:r>
            <a:r>
              <a:rPr lang="en-GB" altLang="zh-CN" sz="2000" dirty="0">
                <a:latin typeface="Arial Black" panose="020B0A04020102020204" pitchFamily="34" charset="0"/>
              </a:rPr>
              <a:t>, MobileNetV2.</a:t>
            </a:r>
          </a:p>
          <a:p>
            <a:pPr marL="139700" indent="0">
              <a:buFont typeface="Wingdings" panose="05000000000000000000" charset="0"/>
            </a:pPr>
            <a:endParaRPr lang="en-US" altLang="zh-CN" sz="1800" dirty="0"/>
          </a:p>
        </p:txBody>
      </p:sp>
      <p:sp>
        <p:nvSpPr>
          <p:cNvPr id="9" name="Google Shape;1353;p44"/>
          <p:cNvSpPr txBox="1">
            <a:spLocks noGrp="1"/>
          </p:cNvSpPr>
          <p:nvPr>
            <p:custDataLst>
              <p:tags r:id="rId2"/>
            </p:custDataLst>
          </p:nvPr>
        </p:nvSpPr>
        <p:spPr>
          <a:xfrm>
            <a:off x="2058088" y="424616"/>
            <a:ext cx="7717790" cy="558165"/>
          </a:xfrm>
          <a:prstGeom prst="rect">
            <a:avLst/>
          </a:prstGeom>
          <a:noFill/>
          <a:ln>
            <a:noFill/>
          </a:ln>
        </p:spPr>
        <p:txBody>
          <a:bodyPr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2800" dirty="0"/>
              <a:t>Conclusion</a:t>
            </a:r>
          </a:p>
        </p:txBody>
      </p:sp>
      <p:sp>
        <p:nvSpPr>
          <p:cNvPr id="8" name="椭圆 7">
            <a:extLst>
              <a:ext uri="{FF2B5EF4-FFF2-40B4-BE49-F238E27FC236}">
                <a16:creationId xmlns:a16="http://schemas.microsoft.com/office/drawing/2014/main" id="{A948E64B-943C-D57F-E30A-97CEAFE64DEB}"/>
              </a:ext>
            </a:extLst>
          </p:cNvPr>
          <p:cNvSpPr/>
          <p:nvPr/>
        </p:nvSpPr>
        <p:spPr>
          <a:xfrm>
            <a:off x="829993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18</a:t>
            </a:r>
            <a:endParaRPr lang="zh-CN" altLang="en-US" dirty="0">
              <a:solidFill>
                <a:schemeClr val="tx1"/>
              </a:solidFill>
            </a:endParaRPr>
          </a:p>
        </p:txBody>
      </p:sp>
      <p:sp>
        <p:nvSpPr>
          <p:cNvPr id="2" name="Google Shape;1323;p41">
            <a:extLst>
              <a:ext uri="{FF2B5EF4-FFF2-40B4-BE49-F238E27FC236}">
                <a16:creationId xmlns:a16="http://schemas.microsoft.com/office/drawing/2014/main" id="{783EA812-9EEF-98B9-C7FF-A83C8FD7CDD2}"/>
              </a:ext>
            </a:extLst>
          </p:cNvPr>
          <p:cNvSpPr txBox="1">
            <a:spLocks noGrp="1"/>
          </p:cNvSpPr>
          <p:nvPr>
            <p:custDataLst>
              <p:tags r:id="rId3"/>
            </p:custDataLst>
          </p:nvPr>
        </p:nvSpPr>
        <p:spPr>
          <a:xfrm>
            <a:off x="498363" y="214345"/>
            <a:ext cx="2575500" cy="7551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dirty="0"/>
              <a:t>6</a:t>
            </a:r>
          </a:p>
        </p:txBody>
      </p:sp>
    </p:spTree>
    <p:extLst>
      <p:ext uri="{BB962C8B-B14F-4D97-AF65-F5344CB8AC3E}">
        <p14:creationId xmlns:p14="http://schemas.microsoft.com/office/powerpoint/2010/main" val="33621280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1398" name="Google Shape;1398;p46"/>
          <p:cNvSpPr txBox="1">
            <a:spLocks noGrp="1"/>
          </p:cNvSpPr>
          <p:nvPr>
            <p:custDataLst>
              <p:tags r:id="rId1"/>
            </p:custDataLst>
          </p:nvPr>
        </p:nvSpPr>
        <p:spPr>
          <a:xfrm>
            <a:off x="4854520" y="915324"/>
            <a:ext cx="3140700" cy="6186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16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ctr" rtl="0">
              <a:lnSpc>
                <a:spcPct val="100000"/>
              </a:lnSpc>
              <a:spcBef>
                <a:spcPts val="0"/>
              </a:spcBef>
              <a:spcAft>
                <a:spcPts val="0"/>
              </a:spcAft>
              <a:buClr>
                <a:schemeClr val="dk1"/>
              </a:buClr>
              <a:buSzPts val="2500"/>
              <a:buFont typeface="Fraunces"/>
              <a:buNone/>
              <a:defRPr sz="2500" b="1" i="0" u="none" strike="noStrike" cap="none">
                <a:solidFill>
                  <a:schemeClr val="dk1"/>
                </a:solidFill>
                <a:highlight>
                  <a:schemeClr val="lt1"/>
                </a:highlight>
                <a:latin typeface="Fraunces"/>
                <a:ea typeface="Fraunces"/>
                <a:cs typeface="Fraunces"/>
                <a:sym typeface="Fraunces"/>
              </a:defRPr>
            </a:lvl2pPr>
            <a:lvl3pPr marR="0" lvl="2" algn="ctr" rtl="0">
              <a:lnSpc>
                <a:spcPct val="100000"/>
              </a:lnSpc>
              <a:spcBef>
                <a:spcPts val="0"/>
              </a:spcBef>
              <a:spcAft>
                <a:spcPts val="0"/>
              </a:spcAft>
              <a:buClr>
                <a:schemeClr val="dk1"/>
              </a:buClr>
              <a:buSzPts val="2500"/>
              <a:buFont typeface="Fraunces"/>
              <a:buNone/>
              <a:defRPr sz="2500" b="1" i="0" u="none" strike="noStrike" cap="none">
                <a:solidFill>
                  <a:schemeClr val="dk1"/>
                </a:solidFill>
                <a:highlight>
                  <a:schemeClr val="lt1"/>
                </a:highlight>
                <a:latin typeface="Fraunces"/>
                <a:ea typeface="Fraunces"/>
                <a:cs typeface="Fraunces"/>
                <a:sym typeface="Fraunces"/>
              </a:defRPr>
            </a:lvl3pPr>
            <a:lvl4pPr marR="0" lvl="3" algn="ctr" rtl="0">
              <a:lnSpc>
                <a:spcPct val="100000"/>
              </a:lnSpc>
              <a:spcBef>
                <a:spcPts val="0"/>
              </a:spcBef>
              <a:spcAft>
                <a:spcPts val="0"/>
              </a:spcAft>
              <a:buClr>
                <a:schemeClr val="dk1"/>
              </a:buClr>
              <a:buSzPts val="2500"/>
              <a:buFont typeface="Fraunces"/>
              <a:buNone/>
              <a:defRPr sz="2500" b="1" i="0" u="none" strike="noStrike" cap="none">
                <a:solidFill>
                  <a:schemeClr val="dk1"/>
                </a:solidFill>
                <a:highlight>
                  <a:schemeClr val="lt1"/>
                </a:highlight>
                <a:latin typeface="Fraunces"/>
                <a:ea typeface="Fraunces"/>
                <a:cs typeface="Fraunces"/>
                <a:sym typeface="Fraunces"/>
              </a:defRPr>
            </a:lvl4pPr>
            <a:lvl5pPr marR="0" lvl="4" algn="ctr" rtl="0">
              <a:lnSpc>
                <a:spcPct val="100000"/>
              </a:lnSpc>
              <a:spcBef>
                <a:spcPts val="0"/>
              </a:spcBef>
              <a:spcAft>
                <a:spcPts val="0"/>
              </a:spcAft>
              <a:buClr>
                <a:schemeClr val="dk1"/>
              </a:buClr>
              <a:buSzPts val="2500"/>
              <a:buFont typeface="Fraunces"/>
              <a:buNone/>
              <a:defRPr sz="2500" b="1" i="0" u="none" strike="noStrike" cap="none">
                <a:solidFill>
                  <a:schemeClr val="dk1"/>
                </a:solidFill>
                <a:highlight>
                  <a:schemeClr val="lt1"/>
                </a:highlight>
                <a:latin typeface="Fraunces"/>
                <a:ea typeface="Fraunces"/>
                <a:cs typeface="Fraunces"/>
                <a:sym typeface="Fraunces"/>
              </a:defRPr>
            </a:lvl5pPr>
            <a:lvl6pPr marR="0" lvl="5" algn="ctr" rtl="0">
              <a:lnSpc>
                <a:spcPct val="100000"/>
              </a:lnSpc>
              <a:spcBef>
                <a:spcPts val="0"/>
              </a:spcBef>
              <a:spcAft>
                <a:spcPts val="0"/>
              </a:spcAft>
              <a:buClr>
                <a:schemeClr val="dk1"/>
              </a:buClr>
              <a:buSzPts val="2500"/>
              <a:buFont typeface="Fraunces"/>
              <a:buNone/>
              <a:defRPr sz="2500" b="1" i="0" u="none" strike="noStrike" cap="none">
                <a:solidFill>
                  <a:schemeClr val="dk1"/>
                </a:solidFill>
                <a:highlight>
                  <a:schemeClr val="lt1"/>
                </a:highlight>
                <a:latin typeface="Fraunces"/>
                <a:ea typeface="Fraunces"/>
                <a:cs typeface="Fraunces"/>
                <a:sym typeface="Fraunces"/>
              </a:defRPr>
            </a:lvl6pPr>
            <a:lvl7pPr marR="0" lvl="6" algn="ctr" rtl="0">
              <a:lnSpc>
                <a:spcPct val="100000"/>
              </a:lnSpc>
              <a:spcBef>
                <a:spcPts val="0"/>
              </a:spcBef>
              <a:spcAft>
                <a:spcPts val="0"/>
              </a:spcAft>
              <a:buClr>
                <a:schemeClr val="dk1"/>
              </a:buClr>
              <a:buSzPts val="2500"/>
              <a:buFont typeface="Fraunces"/>
              <a:buNone/>
              <a:defRPr sz="2500" b="1" i="0" u="none" strike="noStrike" cap="none">
                <a:solidFill>
                  <a:schemeClr val="dk1"/>
                </a:solidFill>
                <a:highlight>
                  <a:schemeClr val="lt1"/>
                </a:highlight>
                <a:latin typeface="Fraunces"/>
                <a:ea typeface="Fraunces"/>
                <a:cs typeface="Fraunces"/>
                <a:sym typeface="Fraunces"/>
              </a:defRPr>
            </a:lvl7pPr>
            <a:lvl8pPr marR="0" lvl="7" algn="ctr" rtl="0">
              <a:lnSpc>
                <a:spcPct val="100000"/>
              </a:lnSpc>
              <a:spcBef>
                <a:spcPts val="0"/>
              </a:spcBef>
              <a:spcAft>
                <a:spcPts val="0"/>
              </a:spcAft>
              <a:buClr>
                <a:schemeClr val="dk1"/>
              </a:buClr>
              <a:buSzPts val="2500"/>
              <a:buFont typeface="Fraunces"/>
              <a:buNone/>
              <a:defRPr sz="2500" b="1" i="0" u="none" strike="noStrike" cap="none">
                <a:solidFill>
                  <a:schemeClr val="dk1"/>
                </a:solidFill>
                <a:highlight>
                  <a:schemeClr val="lt1"/>
                </a:highlight>
                <a:latin typeface="Fraunces"/>
                <a:ea typeface="Fraunces"/>
                <a:cs typeface="Fraunces"/>
                <a:sym typeface="Fraunces"/>
              </a:defRPr>
            </a:lvl8pPr>
            <a:lvl9pPr marR="0" lvl="8" algn="ctr" rtl="0">
              <a:lnSpc>
                <a:spcPct val="100000"/>
              </a:lnSpc>
              <a:spcBef>
                <a:spcPts val="0"/>
              </a:spcBef>
              <a:spcAft>
                <a:spcPts val="0"/>
              </a:spcAft>
              <a:buClr>
                <a:schemeClr val="dk1"/>
              </a:buClr>
              <a:buSzPts val="2500"/>
              <a:buFont typeface="Fraunces"/>
              <a:buNone/>
              <a:defRPr sz="2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dirty="0"/>
              <a:t>- Future Work</a:t>
            </a:r>
          </a:p>
        </p:txBody>
      </p:sp>
      <p:sp>
        <p:nvSpPr>
          <p:cNvPr id="7" name="副标题 1"/>
          <p:cNvSpPr>
            <a:spLocks noGrp="1"/>
          </p:cNvSpPr>
          <p:nvPr>
            <p:custDataLst>
              <p:tags r:id="rId2"/>
            </p:custDataLst>
          </p:nvPr>
        </p:nvSpPr>
        <p:spPr>
          <a:xfrm>
            <a:off x="836784" y="1473489"/>
            <a:ext cx="7824752" cy="2317410"/>
          </a:xfrm>
          <a:prstGeom prst="rect">
            <a:avLst/>
          </a:prstGeom>
          <a:noFill/>
          <a:ln>
            <a:noFill/>
          </a:ln>
        </p:spPr>
        <p:txBody>
          <a:bodyPr wrap="square" lIns="0" tIns="0" rIns="0" bIns="0"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1pPr>
            <a:lvl2pPr marL="914400" marR="0" lvl="1"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2pPr>
            <a:lvl3pPr marL="1371600" marR="0" lvl="2"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3pPr>
            <a:lvl4pPr marL="1828800" marR="0" lvl="3"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4pPr>
            <a:lvl5pPr marL="2286000" marR="0" lvl="4"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5pPr>
            <a:lvl6pPr marL="2743200" marR="0" lvl="5"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3200400" marR="0" lvl="6"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3657600" marR="0" lvl="7"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4114800" marR="0" lvl="8"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pPr marL="482600" indent="-342900">
              <a:buFont typeface="Wingdings" panose="05000000000000000000" pitchFamily="2" charset="2"/>
              <a:buChar char="l"/>
            </a:pPr>
            <a:endParaRPr lang="en-US" altLang="zh-CN" sz="2000" dirty="0">
              <a:latin typeface="Arial Black" panose="020B0A04020102020204" pitchFamily="34" charset="0"/>
            </a:endParaRPr>
          </a:p>
          <a:p>
            <a:pPr marL="482600" indent="-342900" algn="l">
              <a:buFont typeface="Wingdings" panose="05000000000000000000" pitchFamily="2" charset="2"/>
              <a:buChar char="l"/>
            </a:pPr>
            <a:r>
              <a:rPr lang="en-GB" altLang="zh-CN" sz="2000" dirty="0">
                <a:latin typeface="Arial Black" panose="020B0A04020102020204" pitchFamily="34" charset="0"/>
              </a:rPr>
              <a:t>Dataset improvement: Increase diversity, representativeness.</a:t>
            </a:r>
          </a:p>
          <a:p>
            <a:pPr marL="482600" indent="-342900" algn="l">
              <a:buFont typeface="Wingdings" panose="05000000000000000000" pitchFamily="2" charset="2"/>
              <a:buChar char="l"/>
            </a:pPr>
            <a:r>
              <a:rPr lang="en-GB" altLang="zh-CN" sz="2000" dirty="0">
                <a:latin typeface="Arial Black" panose="020B0A04020102020204" pitchFamily="34" charset="0"/>
              </a:rPr>
              <a:t>Technique enhancement: Integrate new ML techniques.</a:t>
            </a:r>
          </a:p>
          <a:p>
            <a:pPr marL="482600" indent="-342900" algn="l">
              <a:buFont typeface="Wingdings" panose="05000000000000000000" pitchFamily="2" charset="2"/>
              <a:buChar char="l"/>
            </a:pPr>
            <a:r>
              <a:rPr lang="en-GB" altLang="zh-CN" sz="2000" dirty="0">
                <a:latin typeface="Arial Black" panose="020B0A04020102020204" pitchFamily="34" charset="0"/>
              </a:rPr>
              <a:t>Parameter optimization: Further adjust for accuracy.</a:t>
            </a:r>
          </a:p>
          <a:p>
            <a:pPr marL="482600" indent="-342900" algn="l">
              <a:buFont typeface="Wingdings" panose="05000000000000000000" pitchFamily="2" charset="2"/>
              <a:buChar char="l"/>
            </a:pPr>
            <a:r>
              <a:rPr lang="en-GB" altLang="zh-CN" sz="2000" dirty="0">
                <a:latin typeface="Arial Black" panose="020B0A04020102020204" pitchFamily="34" charset="0"/>
              </a:rPr>
              <a:t>Healthcare system integration: Combine real-time data.</a:t>
            </a:r>
          </a:p>
          <a:p>
            <a:pPr marL="139700" indent="0">
              <a:buFont typeface="Wingdings" panose="05000000000000000000" charset="0"/>
            </a:pPr>
            <a:endParaRPr lang="en-US" altLang="zh-CN" sz="1800" dirty="0"/>
          </a:p>
        </p:txBody>
      </p:sp>
      <p:sp>
        <p:nvSpPr>
          <p:cNvPr id="9" name="Google Shape;1353;p44"/>
          <p:cNvSpPr txBox="1">
            <a:spLocks noGrp="1"/>
          </p:cNvSpPr>
          <p:nvPr>
            <p:custDataLst>
              <p:tags r:id="rId3"/>
            </p:custDataLst>
          </p:nvPr>
        </p:nvSpPr>
        <p:spPr>
          <a:xfrm>
            <a:off x="2058088" y="424616"/>
            <a:ext cx="7717790" cy="558165"/>
          </a:xfrm>
          <a:prstGeom prst="rect">
            <a:avLst/>
          </a:prstGeom>
          <a:noFill/>
          <a:ln>
            <a:noFill/>
          </a:ln>
        </p:spPr>
        <p:txBody>
          <a:bodyPr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2800" dirty="0"/>
              <a:t>Conclusion</a:t>
            </a:r>
          </a:p>
        </p:txBody>
      </p:sp>
      <p:sp>
        <p:nvSpPr>
          <p:cNvPr id="8" name="椭圆 7">
            <a:extLst>
              <a:ext uri="{FF2B5EF4-FFF2-40B4-BE49-F238E27FC236}">
                <a16:creationId xmlns:a16="http://schemas.microsoft.com/office/drawing/2014/main" id="{A948E64B-943C-D57F-E30A-97CEAFE64DEB}"/>
              </a:ext>
            </a:extLst>
          </p:cNvPr>
          <p:cNvSpPr/>
          <p:nvPr/>
        </p:nvSpPr>
        <p:spPr>
          <a:xfrm>
            <a:off x="829993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19</a:t>
            </a:r>
            <a:endParaRPr lang="zh-CN" altLang="en-US" dirty="0">
              <a:solidFill>
                <a:schemeClr val="tx1"/>
              </a:solidFill>
            </a:endParaRPr>
          </a:p>
        </p:txBody>
      </p:sp>
      <p:sp>
        <p:nvSpPr>
          <p:cNvPr id="2" name="Google Shape;1323;p41">
            <a:extLst>
              <a:ext uri="{FF2B5EF4-FFF2-40B4-BE49-F238E27FC236}">
                <a16:creationId xmlns:a16="http://schemas.microsoft.com/office/drawing/2014/main" id="{783EA812-9EEF-98B9-C7FF-A83C8FD7CDD2}"/>
              </a:ext>
            </a:extLst>
          </p:cNvPr>
          <p:cNvSpPr txBox="1">
            <a:spLocks noGrp="1"/>
          </p:cNvSpPr>
          <p:nvPr>
            <p:custDataLst>
              <p:tags r:id="rId4"/>
            </p:custDataLst>
          </p:nvPr>
        </p:nvSpPr>
        <p:spPr>
          <a:xfrm>
            <a:off x="498363" y="214345"/>
            <a:ext cx="2575500" cy="7551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dirty="0"/>
              <a:t>6</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2"/>
        <p:cNvGrpSpPr/>
        <p:nvPr/>
      </p:nvGrpSpPr>
      <p:grpSpPr>
        <a:xfrm>
          <a:off x="0" y="0"/>
          <a:ext cx="0" cy="0"/>
          <a:chOff x="0" y="0"/>
          <a:chExt cx="0" cy="0"/>
        </a:xfrm>
      </p:grpSpPr>
      <p:sp>
        <p:nvSpPr>
          <p:cNvPr id="1293" name="Google Shape;1293;p40"/>
          <p:cNvSpPr txBox="1">
            <a:spLocks noGrp="1"/>
          </p:cNvSpPr>
          <p:nvPr>
            <p:ph type="title"/>
          </p:nvPr>
        </p:nvSpPr>
        <p:spPr>
          <a:xfrm>
            <a:off x="1180564" y="1412949"/>
            <a:ext cx="2305500" cy="5277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ltLang="en-GB" dirty="0"/>
              <a:t>Introduction</a:t>
            </a:r>
          </a:p>
        </p:txBody>
      </p:sp>
      <p:sp>
        <p:nvSpPr>
          <p:cNvPr id="1295" name="Google Shape;1295;p40"/>
          <p:cNvSpPr txBox="1">
            <a:spLocks noGrp="1"/>
          </p:cNvSpPr>
          <p:nvPr>
            <p:ph type="title" idx="2"/>
          </p:nvPr>
        </p:nvSpPr>
        <p:spPr>
          <a:xfrm>
            <a:off x="1180564" y="2492370"/>
            <a:ext cx="3186483" cy="527700"/>
          </a:xfrm>
          <a:prstGeom prst="rect">
            <a:avLst/>
          </a:prstGeom>
        </p:spPr>
        <p:txBody>
          <a:bodyPr spcFirstLastPara="1" wrap="square" lIns="0" tIns="0" rIns="0" bIns="0" anchor="ctr" anchorCtr="0">
            <a:noAutofit/>
          </a:bodyPr>
          <a:lstStyle/>
          <a:p>
            <a:pPr>
              <a:buSzPts val="1100"/>
            </a:pPr>
            <a:r>
              <a:rPr lang="en-US" altLang="en-GB" dirty="0"/>
              <a:t>Background Review</a:t>
            </a:r>
            <a:br>
              <a:rPr lang="en-US" altLang="en-GB" dirty="0"/>
            </a:br>
            <a:endParaRPr lang="en-US" altLang="en-GB" dirty="0"/>
          </a:p>
        </p:txBody>
      </p:sp>
      <p:sp>
        <p:nvSpPr>
          <p:cNvPr id="1297" name="Google Shape;1297;p40"/>
          <p:cNvSpPr txBox="1">
            <a:spLocks noGrp="1"/>
          </p:cNvSpPr>
          <p:nvPr>
            <p:ph type="title" idx="4"/>
          </p:nvPr>
        </p:nvSpPr>
        <p:spPr>
          <a:xfrm>
            <a:off x="5333150" y="1391719"/>
            <a:ext cx="2305500" cy="5253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panose="020B0604020202020204"/>
              <a:buNone/>
            </a:pPr>
            <a:r>
              <a:rPr lang="en-US" altLang="en-GB" dirty="0"/>
              <a:t>Results</a:t>
            </a:r>
          </a:p>
        </p:txBody>
      </p:sp>
      <p:sp>
        <p:nvSpPr>
          <p:cNvPr id="1299" name="Google Shape;1299;p40"/>
          <p:cNvSpPr txBox="1">
            <a:spLocks noGrp="1"/>
          </p:cNvSpPr>
          <p:nvPr>
            <p:ph type="title" idx="6"/>
          </p:nvPr>
        </p:nvSpPr>
        <p:spPr>
          <a:xfrm>
            <a:off x="5344104" y="2388941"/>
            <a:ext cx="2406809" cy="5253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panose="020B0604020202020204"/>
              <a:buNone/>
            </a:pPr>
            <a:r>
              <a:rPr lang="en-US" altLang="en-GB" dirty="0"/>
              <a:t>Limitations and Challenges</a:t>
            </a:r>
          </a:p>
        </p:txBody>
      </p:sp>
      <p:sp>
        <p:nvSpPr>
          <p:cNvPr id="1301" name="Google Shape;1301;p40"/>
          <p:cNvSpPr txBox="1">
            <a:spLocks noGrp="1"/>
          </p:cNvSpPr>
          <p:nvPr>
            <p:ph type="title" idx="8"/>
          </p:nvPr>
        </p:nvSpPr>
        <p:spPr>
          <a:xfrm>
            <a:off x="1180564" y="3508709"/>
            <a:ext cx="2305500" cy="527700"/>
          </a:xfrm>
          <a:prstGeom prst="rect">
            <a:avLst/>
          </a:prstGeom>
        </p:spPr>
        <p:txBody>
          <a:bodyPr spcFirstLastPara="1" wrap="square" lIns="0" tIns="0" rIns="0" bIns="0" anchor="ctr" anchorCtr="0">
            <a:noAutofit/>
          </a:bodyPr>
          <a:lstStyle/>
          <a:p>
            <a:pPr>
              <a:buSzPts val="1100"/>
            </a:pPr>
            <a:r>
              <a:rPr lang="en-US" altLang="en-GB" dirty="0"/>
              <a:t>Methodology</a:t>
            </a:r>
            <a:br>
              <a:rPr lang="en-US" altLang="en-GB" dirty="0"/>
            </a:br>
            <a:endParaRPr lang="en-US" altLang="en-GB" dirty="0"/>
          </a:p>
        </p:txBody>
      </p:sp>
      <p:sp>
        <p:nvSpPr>
          <p:cNvPr id="1303" name="Google Shape;1303;p40"/>
          <p:cNvSpPr txBox="1">
            <a:spLocks noGrp="1"/>
          </p:cNvSpPr>
          <p:nvPr>
            <p:ph type="title" idx="13"/>
          </p:nvPr>
        </p:nvSpPr>
        <p:spPr>
          <a:xfrm>
            <a:off x="5333150" y="3301459"/>
            <a:ext cx="2305500" cy="525300"/>
          </a:xfrm>
          <a:prstGeom prst="rect">
            <a:avLst/>
          </a:prstGeom>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panose="020B0604020202020204"/>
              <a:buNone/>
            </a:pPr>
            <a:r>
              <a:rPr lang="en-US" altLang="en-GB" dirty="0"/>
              <a:t>Conclusion</a:t>
            </a:r>
          </a:p>
        </p:txBody>
      </p:sp>
      <p:sp>
        <p:nvSpPr>
          <p:cNvPr id="1305" name="Google Shape;1305;p40"/>
          <p:cNvSpPr txBox="1">
            <a:spLocks noGrp="1"/>
          </p:cNvSpPr>
          <p:nvPr>
            <p:ph type="title" idx="15"/>
          </p:nvPr>
        </p:nvSpPr>
        <p:spPr>
          <a:xfrm>
            <a:off x="720000" y="1420983"/>
            <a:ext cx="734700" cy="447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t>1</a:t>
            </a:r>
          </a:p>
        </p:txBody>
      </p:sp>
      <p:sp>
        <p:nvSpPr>
          <p:cNvPr id="1306" name="Google Shape;1306;p40"/>
          <p:cNvSpPr txBox="1">
            <a:spLocks noGrp="1"/>
          </p:cNvSpPr>
          <p:nvPr>
            <p:ph type="title" idx="16"/>
          </p:nvPr>
        </p:nvSpPr>
        <p:spPr>
          <a:xfrm>
            <a:off x="4817099" y="1412949"/>
            <a:ext cx="734700" cy="447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t>4</a:t>
            </a:r>
          </a:p>
        </p:txBody>
      </p:sp>
      <p:sp>
        <p:nvSpPr>
          <p:cNvPr id="1307" name="Google Shape;1307;p40"/>
          <p:cNvSpPr txBox="1">
            <a:spLocks noGrp="1"/>
          </p:cNvSpPr>
          <p:nvPr>
            <p:ph type="title" idx="17"/>
          </p:nvPr>
        </p:nvSpPr>
        <p:spPr>
          <a:xfrm>
            <a:off x="669342" y="2445214"/>
            <a:ext cx="734700" cy="447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t>2</a:t>
            </a:r>
          </a:p>
        </p:txBody>
      </p:sp>
      <p:sp>
        <p:nvSpPr>
          <p:cNvPr id="1308" name="Google Shape;1308;p40"/>
          <p:cNvSpPr txBox="1">
            <a:spLocks noGrp="1"/>
          </p:cNvSpPr>
          <p:nvPr>
            <p:ph type="title" idx="18"/>
          </p:nvPr>
        </p:nvSpPr>
        <p:spPr>
          <a:xfrm>
            <a:off x="4817099" y="2445214"/>
            <a:ext cx="734700" cy="447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t>5</a:t>
            </a:r>
          </a:p>
        </p:txBody>
      </p:sp>
      <p:sp>
        <p:nvSpPr>
          <p:cNvPr id="1309" name="Google Shape;1309;p40"/>
          <p:cNvSpPr txBox="1">
            <a:spLocks noGrp="1"/>
          </p:cNvSpPr>
          <p:nvPr>
            <p:ph type="title" idx="19"/>
          </p:nvPr>
        </p:nvSpPr>
        <p:spPr>
          <a:xfrm>
            <a:off x="713225" y="3444535"/>
            <a:ext cx="734700" cy="447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t>3</a:t>
            </a:r>
          </a:p>
        </p:txBody>
      </p:sp>
      <p:sp>
        <p:nvSpPr>
          <p:cNvPr id="1310" name="Google Shape;1310;p40"/>
          <p:cNvSpPr txBox="1">
            <a:spLocks noGrp="1"/>
          </p:cNvSpPr>
          <p:nvPr>
            <p:ph type="title" idx="20"/>
          </p:nvPr>
        </p:nvSpPr>
        <p:spPr>
          <a:xfrm>
            <a:off x="4817099" y="3407442"/>
            <a:ext cx="734700" cy="447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dirty="0"/>
              <a:t>6</a:t>
            </a:r>
          </a:p>
        </p:txBody>
      </p:sp>
      <p:sp>
        <p:nvSpPr>
          <p:cNvPr id="1311" name="Google Shape;1311;p40"/>
          <p:cNvSpPr txBox="1">
            <a:spLocks noGrp="1"/>
          </p:cNvSpPr>
          <p:nvPr>
            <p:ph type="title" idx="21"/>
          </p:nvPr>
        </p:nvSpPr>
        <p:spPr>
          <a:xfrm>
            <a:off x="713225" y="539500"/>
            <a:ext cx="7717500" cy="408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ltLang="zh-CN" sz="3600" dirty="0"/>
              <a:t>Outline of Presentation</a:t>
            </a:r>
            <a:endParaRPr lang="en-GB" sz="3600" dirty="0"/>
          </a:p>
        </p:txBody>
      </p:sp>
      <p:sp>
        <p:nvSpPr>
          <p:cNvPr id="8" name="椭圆 7">
            <a:extLst>
              <a:ext uri="{FF2B5EF4-FFF2-40B4-BE49-F238E27FC236}">
                <a16:creationId xmlns:a16="http://schemas.microsoft.com/office/drawing/2014/main" id="{58E193CE-4BC4-467B-63BE-976C4200F436}"/>
              </a:ext>
            </a:extLst>
          </p:cNvPr>
          <p:cNvSpPr/>
          <p:nvPr/>
        </p:nvSpPr>
        <p:spPr>
          <a:xfrm>
            <a:off x="8299938" y="4608577"/>
            <a:ext cx="437400" cy="42539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2</a:t>
            </a:r>
            <a:endParaRPr lang="zh-CN" altLang="en-US" dirty="0">
              <a:solidFill>
                <a:schemeClr val="tx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06"/>
        <p:cNvGrpSpPr/>
        <p:nvPr/>
      </p:nvGrpSpPr>
      <p:grpSpPr>
        <a:xfrm>
          <a:off x="0" y="0"/>
          <a:ext cx="0" cy="0"/>
          <a:chOff x="0" y="0"/>
          <a:chExt cx="0" cy="0"/>
        </a:xfrm>
      </p:grpSpPr>
      <p:sp>
        <p:nvSpPr>
          <p:cNvPr id="1907" name="Google Shape;1907;p72"/>
          <p:cNvSpPr txBox="1">
            <a:spLocks noGrp="1"/>
          </p:cNvSpPr>
          <p:nvPr>
            <p:ph type="title"/>
          </p:nvPr>
        </p:nvSpPr>
        <p:spPr>
          <a:xfrm>
            <a:off x="1341589" y="1432460"/>
            <a:ext cx="7230508" cy="2630805"/>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GB" dirty="0"/>
              <a:t>Thanks</a:t>
            </a:r>
            <a:r>
              <a:rPr lang="en-US" altLang="en-GB" dirty="0"/>
              <a:t> 	for         	listening </a:t>
            </a:r>
          </a:p>
        </p:txBody>
      </p:sp>
      <p:cxnSp>
        <p:nvCxnSpPr>
          <p:cNvPr id="11" name="Google Shape;1106;p31"/>
          <p:cNvCxnSpPr/>
          <p:nvPr/>
        </p:nvCxnSpPr>
        <p:spPr>
          <a:xfrm>
            <a:off x="8572097" y="4405775"/>
            <a:ext cx="475500" cy="0"/>
          </a:xfrm>
          <a:prstGeom prst="straightConnector1">
            <a:avLst/>
          </a:prstGeom>
          <a:noFill/>
          <a:ln w="9525" cap="flat" cmpd="sng">
            <a:solidFill>
              <a:schemeClr val="dk1"/>
            </a:solidFill>
            <a:prstDash val="solid"/>
            <a:round/>
            <a:headEnd type="none" w="med" len="med"/>
            <a:tailEnd type="none" w="med" len="med"/>
          </a:ln>
        </p:spPr>
      </p:cxnSp>
      <p:sp>
        <p:nvSpPr>
          <p:cNvPr id="18" name="椭圆 17">
            <a:extLst>
              <a:ext uri="{FF2B5EF4-FFF2-40B4-BE49-F238E27FC236}">
                <a16:creationId xmlns:a16="http://schemas.microsoft.com/office/drawing/2014/main" id="{BC97CE0D-0211-3DCF-82CE-3572D47D1F59}"/>
              </a:ext>
            </a:extLst>
          </p:cNvPr>
          <p:cNvSpPr/>
          <p:nvPr/>
        </p:nvSpPr>
        <p:spPr>
          <a:xfrm>
            <a:off x="8008960" y="4542532"/>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r>
              <a:rPr lang="en-US" altLang="zh-CN" dirty="0">
                <a:solidFill>
                  <a:schemeClr val="tx1"/>
                </a:solidFill>
              </a:rPr>
              <a:t>20</a:t>
            </a:r>
            <a:endParaRPr lang="zh-CN" altLang="en-US" dirty="0">
              <a:solidFill>
                <a:schemeClr val="tx1"/>
              </a:solidFill>
            </a:endParaRPr>
          </a:p>
        </p:txBody>
      </p:sp>
    </p:spTree>
    <p:extLst>
      <p:ext uri="{BB962C8B-B14F-4D97-AF65-F5344CB8AC3E}">
        <p14:creationId xmlns:p14="http://schemas.microsoft.com/office/powerpoint/2010/main" val="39151469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9" name="Google Shape;1353;p44"/>
          <p:cNvSpPr txBox="1">
            <a:spLocks noGrp="1"/>
          </p:cNvSpPr>
          <p:nvPr>
            <p:custDataLst>
              <p:tags r:id="rId1"/>
            </p:custDataLst>
          </p:nvPr>
        </p:nvSpPr>
        <p:spPr>
          <a:xfrm>
            <a:off x="377373" y="266127"/>
            <a:ext cx="7717790" cy="558165"/>
          </a:xfrm>
          <a:prstGeom prst="rect">
            <a:avLst/>
          </a:prstGeom>
          <a:noFill/>
          <a:ln>
            <a:noFill/>
          </a:ln>
        </p:spPr>
        <p:txBody>
          <a:bodyPr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2800" dirty="0"/>
              <a:t>Reference</a:t>
            </a:r>
          </a:p>
        </p:txBody>
      </p:sp>
      <p:sp>
        <p:nvSpPr>
          <p:cNvPr id="8" name="文本框 7"/>
          <p:cNvSpPr txBox="1"/>
          <p:nvPr/>
        </p:nvSpPr>
        <p:spPr>
          <a:xfrm>
            <a:off x="289313" y="718494"/>
            <a:ext cx="7893910" cy="3844235"/>
          </a:xfrm>
          <a:prstGeom prst="rect">
            <a:avLst/>
          </a:prstGeom>
          <a:noFill/>
        </p:spPr>
        <p:txBody>
          <a:bodyPr wrap="square" rtlCol="0">
            <a:spAutoFit/>
          </a:bodyPr>
          <a:lstStyle/>
          <a:p>
            <a:pPr marL="243840" indent="-243840" algn="just">
              <a:tabLst>
                <a:tab pos="241300" algn="l"/>
              </a:tabLst>
            </a:pPr>
            <a:r>
              <a:rPr lang="en-GB" altLang="zh-CN" sz="1100" dirty="0">
                <a:solidFill>
                  <a:schemeClr val="dk1"/>
                </a:solidFill>
                <a:latin typeface="Lato" panose="020F0502020204030203"/>
                <a:ea typeface="Lato" panose="020F0502020204030203"/>
                <a:cs typeface="Lato" panose="020F0502020204030203"/>
              </a:rPr>
              <a:t>[1] S. Meenu Mohan and S. Aji, "A Fast Method for </a:t>
            </a:r>
            <a:r>
              <a:rPr lang="en-GB" altLang="zh-CN" sz="1100" dirty="0">
                <a:solidFill>
                  <a:schemeClr val="dk1"/>
                </a:solidFill>
                <a:latin typeface="Lato" panose="020F0502020204030203"/>
                <a:ea typeface="Lato" panose="020F0502020204030203"/>
                <a:cs typeface="Lato" panose="020F0502020204030203"/>
                <a:sym typeface="Lato" panose="020F0502020204030203"/>
              </a:rPr>
              <a:t>Retinal</a:t>
            </a:r>
            <a:r>
              <a:rPr lang="en-GB" altLang="zh-CN" sz="1100" dirty="0">
                <a:solidFill>
                  <a:schemeClr val="dk1"/>
                </a:solidFill>
                <a:latin typeface="Lato" panose="020F0502020204030203"/>
                <a:ea typeface="Lato" panose="020F0502020204030203"/>
                <a:cs typeface="Lato" panose="020F0502020204030203"/>
              </a:rPr>
              <a:t> Disease Classification from OCT Images Using </a:t>
            </a:r>
            <a:r>
              <a:rPr lang="en-GB" altLang="zh-CN" sz="1100" dirty="0" err="1">
                <a:solidFill>
                  <a:schemeClr val="dk1"/>
                </a:solidFill>
                <a:latin typeface="Lato" panose="020F0502020204030203"/>
                <a:ea typeface="Lato" panose="020F0502020204030203"/>
                <a:cs typeface="Lato" panose="020F0502020204030203"/>
              </a:rPr>
              <a:t>Depthwise</a:t>
            </a:r>
            <a:r>
              <a:rPr lang="en-GB" altLang="zh-CN" sz="1100" dirty="0">
                <a:solidFill>
                  <a:schemeClr val="dk1"/>
                </a:solidFill>
                <a:latin typeface="Lato" panose="020F0502020204030203"/>
                <a:ea typeface="Lato" panose="020F0502020204030203"/>
                <a:cs typeface="Lato" panose="020F0502020204030203"/>
              </a:rPr>
              <a:t> Separable Convolution," in R. </a:t>
            </a:r>
            <a:r>
              <a:rPr lang="en-GB" altLang="zh-CN" sz="1100" dirty="0" err="1">
                <a:solidFill>
                  <a:schemeClr val="dk1"/>
                </a:solidFill>
                <a:latin typeface="Lato" panose="020F0502020204030203"/>
                <a:ea typeface="Lato" panose="020F0502020204030203"/>
                <a:cs typeface="Lato" panose="020F0502020204030203"/>
              </a:rPr>
              <a:t>Raje</a:t>
            </a:r>
            <a:r>
              <a:rPr lang="en-GB" altLang="zh-CN" sz="1100" dirty="0">
                <a:solidFill>
                  <a:schemeClr val="dk1"/>
                </a:solidFill>
                <a:latin typeface="Lato" panose="020F0502020204030203"/>
                <a:ea typeface="Lato" panose="020F0502020204030203"/>
                <a:cs typeface="Lato" panose="020F0502020204030203"/>
              </a:rPr>
              <a:t>, F. Hussain, and R. J. Kannan (eds.), Artificial Intelligence and Technologies, Lecture Notes in Electrical Engineering, vol. 806, Springer, Singapore, 2022, pp. 223-232, </a:t>
            </a:r>
            <a:r>
              <a:rPr lang="en-GB" altLang="zh-CN" sz="1100" dirty="0" err="1">
                <a:solidFill>
                  <a:schemeClr val="dk1"/>
                </a:solidFill>
                <a:latin typeface="Lato" panose="020F0502020204030203"/>
                <a:ea typeface="Lato" panose="020F0502020204030203"/>
                <a:cs typeface="Lato" panose="020F0502020204030203"/>
              </a:rPr>
              <a:t>doi</a:t>
            </a:r>
            <a:r>
              <a:rPr lang="en-GB" altLang="zh-CN" sz="1100" dirty="0">
                <a:solidFill>
                  <a:schemeClr val="dk1"/>
                </a:solidFill>
                <a:latin typeface="Lato" panose="020F0502020204030203"/>
                <a:ea typeface="Lato" panose="020F0502020204030203"/>
                <a:cs typeface="Lato" panose="020F0502020204030203"/>
              </a:rPr>
              <a:t>: 10.1007/978-981-16-6448-9_18.</a:t>
            </a:r>
            <a:endParaRPr lang="zh-CN" altLang="zh-CN" sz="1100" dirty="0">
              <a:solidFill>
                <a:schemeClr val="dk1"/>
              </a:solidFill>
              <a:latin typeface="Lato" panose="020F0502020204030203"/>
              <a:cs typeface="Lato" panose="020F0502020204030203"/>
            </a:endParaRPr>
          </a:p>
          <a:p>
            <a:pPr marL="243840" indent="-243840" algn="just">
              <a:tabLst>
                <a:tab pos="241300" algn="l"/>
              </a:tabLst>
            </a:pPr>
            <a:r>
              <a:rPr lang="en-GB" altLang="zh-CN" sz="1100" dirty="0">
                <a:solidFill>
                  <a:schemeClr val="dk1"/>
                </a:solidFill>
                <a:latin typeface="Lato" panose="020F0502020204030203"/>
                <a:ea typeface="Lato" panose="020F0502020204030203"/>
                <a:cs typeface="Lato" panose="020F0502020204030203"/>
              </a:rPr>
              <a:t>[2] D. S. </a:t>
            </a:r>
            <a:r>
              <a:rPr lang="en-GB" altLang="zh-CN" sz="1100" dirty="0" err="1">
                <a:solidFill>
                  <a:schemeClr val="dk1"/>
                </a:solidFill>
                <a:latin typeface="Lato" panose="020F0502020204030203"/>
                <a:ea typeface="Lato" panose="020F0502020204030203"/>
                <a:cs typeface="Lato" panose="020F0502020204030203"/>
              </a:rPr>
              <a:t>Kermany</a:t>
            </a:r>
            <a:r>
              <a:rPr lang="en-GB" altLang="zh-CN" sz="1100" dirty="0">
                <a:solidFill>
                  <a:schemeClr val="dk1"/>
                </a:solidFill>
                <a:latin typeface="Lato" panose="020F0502020204030203"/>
                <a:ea typeface="Lato" panose="020F0502020204030203"/>
                <a:cs typeface="Lato" panose="020F0502020204030203"/>
              </a:rPr>
              <a:t> et al., "Identifying medical diagnosis and treatable diseases by image based deep learning," in Cell, vol. 172, no. 5, pp. 1122-1131, 2018.</a:t>
            </a:r>
            <a:endParaRPr lang="zh-CN" altLang="zh-CN" sz="1100" dirty="0">
              <a:solidFill>
                <a:schemeClr val="dk1"/>
              </a:solidFill>
              <a:latin typeface="Lato" panose="020F0502020204030203"/>
              <a:cs typeface="Lato" panose="020F0502020204030203"/>
            </a:endParaRPr>
          </a:p>
          <a:p>
            <a:pPr marL="243840" indent="-243840" algn="just">
              <a:tabLst>
                <a:tab pos="241300" algn="l"/>
              </a:tabLst>
            </a:pPr>
            <a:r>
              <a:rPr lang="en-GB" altLang="zh-CN" sz="1100" dirty="0">
                <a:solidFill>
                  <a:schemeClr val="dk1"/>
                </a:solidFill>
                <a:latin typeface="Lato" panose="020F0502020204030203"/>
                <a:ea typeface="Lato" panose="020F0502020204030203"/>
                <a:cs typeface="Lato" panose="020F0502020204030203"/>
              </a:rPr>
              <a:t>[3]	A. </a:t>
            </a:r>
            <a:r>
              <a:rPr lang="en-GB" altLang="zh-CN" sz="1100" dirty="0" err="1">
                <a:solidFill>
                  <a:schemeClr val="dk1"/>
                </a:solidFill>
                <a:latin typeface="Lato" panose="020F0502020204030203"/>
                <a:ea typeface="Lato" panose="020F0502020204030203"/>
                <a:cs typeface="Lato" panose="020F0502020204030203"/>
              </a:rPr>
              <a:t>Alqudah</a:t>
            </a:r>
            <a:r>
              <a:rPr lang="en-GB" altLang="zh-CN" sz="1100" dirty="0">
                <a:solidFill>
                  <a:schemeClr val="dk1"/>
                </a:solidFill>
                <a:latin typeface="Lato" panose="020F0502020204030203"/>
                <a:ea typeface="Lato" panose="020F0502020204030203"/>
                <a:cs typeface="Lato" panose="020F0502020204030203"/>
              </a:rPr>
              <a:t>, "A OCT-NET a convolutional network automated classification of multiclass retinal disease classification using SD-OCT images," in International federation for medical and biological engineering, 2019.</a:t>
            </a:r>
            <a:endParaRPr lang="zh-CN" altLang="zh-CN" sz="1100" dirty="0">
              <a:solidFill>
                <a:schemeClr val="dk1"/>
              </a:solidFill>
              <a:latin typeface="Lato" panose="020F0502020204030203"/>
              <a:cs typeface="Lato" panose="020F0502020204030203"/>
            </a:endParaRPr>
          </a:p>
          <a:p>
            <a:pPr marL="243840" indent="-243840" algn="just">
              <a:tabLst>
                <a:tab pos="241300" algn="l"/>
              </a:tabLst>
            </a:pPr>
            <a:r>
              <a:rPr lang="en-GB" altLang="zh-CN" sz="1100" dirty="0">
                <a:solidFill>
                  <a:schemeClr val="dk1"/>
                </a:solidFill>
                <a:latin typeface="Lato" panose="020F0502020204030203"/>
                <a:ea typeface="Lato" panose="020F0502020204030203"/>
                <a:cs typeface="Lato" panose="020F0502020204030203"/>
              </a:rPr>
              <a:t>[4]	N. Rajagopalan, V. Narasimhan, S. </a:t>
            </a:r>
            <a:r>
              <a:rPr lang="en-GB" altLang="zh-CN" sz="1100" dirty="0" err="1">
                <a:solidFill>
                  <a:schemeClr val="dk1"/>
                </a:solidFill>
                <a:latin typeface="Lato" panose="020F0502020204030203"/>
                <a:ea typeface="Lato" panose="020F0502020204030203"/>
                <a:cs typeface="Lato" panose="020F0502020204030203"/>
              </a:rPr>
              <a:t>Kunnavakkam</a:t>
            </a:r>
            <a:r>
              <a:rPr lang="en-GB" altLang="zh-CN" sz="1100" dirty="0">
                <a:solidFill>
                  <a:schemeClr val="dk1"/>
                </a:solidFill>
                <a:latin typeface="Lato" panose="020F0502020204030203"/>
                <a:ea typeface="Lato" panose="020F0502020204030203"/>
                <a:cs typeface="Lato" panose="020F0502020204030203"/>
              </a:rPr>
              <a:t> </a:t>
            </a:r>
            <a:r>
              <a:rPr lang="en-GB" altLang="zh-CN" sz="1100" dirty="0" err="1">
                <a:solidFill>
                  <a:schemeClr val="dk1"/>
                </a:solidFill>
                <a:latin typeface="Lato" panose="020F0502020204030203"/>
                <a:ea typeface="Lato" panose="020F0502020204030203"/>
                <a:cs typeface="Lato" panose="020F0502020204030203"/>
              </a:rPr>
              <a:t>Vinjimoor</a:t>
            </a:r>
            <a:r>
              <a:rPr lang="en-GB" altLang="zh-CN" sz="1100" dirty="0">
                <a:solidFill>
                  <a:schemeClr val="dk1"/>
                </a:solidFill>
                <a:latin typeface="Lato" panose="020F0502020204030203"/>
                <a:ea typeface="Lato" panose="020F0502020204030203"/>
                <a:cs typeface="Lato" panose="020F0502020204030203"/>
              </a:rPr>
              <a:t> et al., "RETRACTED ARTICLE: Deep CNN framework for retinal disease diagnosis using optical coherence tomography images," in J Ambient </a:t>
            </a:r>
            <a:r>
              <a:rPr lang="en-GB" altLang="zh-CN" sz="1100" dirty="0" err="1">
                <a:solidFill>
                  <a:schemeClr val="dk1"/>
                </a:solidFill>
                <a:latin typeface="Lato" panose="020F0502020204030203"/>
                <a:ea typeface="Lato" panose="020F0502020204030203"/>
                <a:cs typeface="Lato" panose="020F0502020204030203"/>
              </a:rPr>
              <a:t>Intell</a:t>
            </a:r>
            <a:r>
              <a:rPr lang="en-GB" altLang="zh-CN" sz="1100" dirty="0">
                <a:solidFill>
                  <a:schemeClr val="dk1"/>
                </a:solidFill>
                <a:latin typeface="Lato" panose="020F0502020204030203"/>
                <a:ea typeface="Lato" panose="020F0502020204030203"/>
                <a:cs typeface="Lato" panose="020F0502020204030203"/>
              </a:rPr>
              <a:t> Human </a:t>
            </a:r>
            <a:r>
              <a:rPr lang="en-GB" altLang="zh-CN" sz="1100" dirty="0" err="1">
                <a:solidFill>
                  <a:schemeClr val="dk1"/>
                </a:solidFill>
                <a:latin typeface="Lato" panose="020F0502020204030203"/>
                <a:ea typeface="Lato" panose="020F0502020204030203"/>
                <a:cs typeface="Lato" panose="020F0502020204030203"/>
              </a:rPr>
              <a:t>Comput</a:t>
            </a:r>
            <a:r>
              <a:rPr lang="en-GB" altLang="zh-CN" sz="1100" dirty="0">
                <a:solidFill>
                  <a:schemeClr val="dk1"/>
                </a:solidFill>
                <a:latin typeface="Lato" panose="020F0502020204030203"/>
                <a:ea typeface="Lato" panose="020F0502020204030203"/>
                <a:cs typeface="Lato" panose="020F0502020204030203"/>
              </a:rPr>
              <a:t>, vol. 12, pp. 7569-7580, 2021, </a:t>
            </a:r>
            <a:r>
              <a:rPr lang="en-GB" altLang="zh-CN" sz="1100" dirty="0" err="1">
                <a:solidFill>
                  <a:schemeClr val="dk1"/>
                </a:solidFill>
                <a:latin typeface="Lato" panose="020F0502020204030203"/>
                <a:ea typeface="Lato" panose="020F0502020204030203"/>
                <a:cs typeface="Lato" panose="020F0502020204030203"/>
              </a:rPr>
              <a:t>doi</a:t>
            </a:r>
            <a:r>
              <a:rPr lang="en-GB" altLang="zh-CN" sz="1100" dirty="0">
                <a:solidFill>
                  <a:schemeClr val="dk1"/>
                </a:solidFill>
                <a:latin typeface="Lato" panose="020F0502020204030203"/>
                <a:ea typeface="Lato" panose="020F0502020204030203"/>
                <a:cs typeface="Lato" panose="020F0502020204030203"/>
              </a:rPr>
              <a:t>: 10.1007/s12652-020-02460-7.</a:t>
            </a:r>
            <a:endParaRPr lang="zh-CN" altLang="zh-CN" sz="1100" dirty="0">
              <a:solidFill>
                <a:schemeClr val="dk1"/>
              </a:solidFill>
              <a:latin typeface="Lato" panose="020F0502020204030203"/>
              <a:cs typeface="Lato" panose="020F0502020204030203"/>
            </a:endParaRPr>
          </a:p>
          <a:p>
            <a:pPr marL="243840" indent="-243840" algn="just">
              <a:tabLst>
                <a:tab pos="241300" algn="l"/>
              </a:tabLst>
            </a:pPr>
            <a:r>
              <a:rPr lang="en-GB" altLang="zh-CN" sz="1100" dirty="0">
                <a:solidFill>
                  <a:schemeClr val="dk1"/>
                </a:solidFill>
                <a:latin typeface="Lato" panose="020F0502020204030203"/>
                <a:ea typeface="Lato" panose="020F0502020204030203"/>
                <a:cs typeface="Lato" panose="020F0502020204030203"/>
              </a:rPr>
              <a:t>[5]	G. Mahendran, M. </a:t>
            </a:r>
            <a:r>
              <a:rPr lang="en-GB" altLang="zh-CN" sz="1100" dirty="0" err="1">
                <a:solidFill>
                  <a:schemeClr val="dk1"/>
                </a:solidFill>
                <a:latin typeface="Lato" panose="020F0502020204030203"/>
                <a:ea typeface="Lato" panose="020F0502020204030203"/>
                <a:cs typeface="Lato" panose="020F0502020204030203"/>
              </a:rPr>
              <a:t>Periyasamy</a:t>
            </a:r>
            <a:r>
              <a:rPr lang="en-GB" altLang="zh-CN" sz="1100" dirty="0">
                <a:solidFill>
                  <a:schemeClr val="dk1"/>
                </a:solidFill>
                <a:latin typeface="Lato" panose="020F0502020204030203"/>
                <a:ea typeface="Lato" panose="020F0502020204030203"/>
                <a:cs typeface="Lato" panose="020F0502020204030203"/>
              </a:rPr>
              <a:t>, S. </a:t>
            </a:r>
            <a:r>
              <a:rPr lang="en-GB" altLang="zh-CN" sz="1100" dirty="0" err="1">
                <a:solidFill>
                  <a:schemeClr val="dk1"/>
                </a:solidFill>
                <a:latin typeface="Lato" panose="020F0502020204030203"/>
                <a:ea typeface="Lato" panose="020F0502020204030203"/>
                <a:cs typeface="Lato" panose="020F0502020204030203"/>
              </a:rPr>
              <a:t>Murugeswari</a:t>
            </a:r>
            <a:r>
              <a:rPr lang="en-GB" altLang="zh-CN" sz="1100" dirty="0">
                <a:solidFill>
                  <a:schemeClr val="dk1"/>
                </a:solidFill>
                <a:latin typeface="Lato" panose="020F0502020204030203"/>
                <a:ea typeface="Lato" panose="020F0502020204030203"/>
                <a:cs typeface="Lato" panose="020F0502020204030203"/>
              </a:rPr>
              <a:t>, and N. K. Devi, "Analysis on retinal diseases using machine learning algorithms," in Mater. Today, Proc., vol. 33, pp. 3102-3107, Jan. 2020.</a:t>
            </a:r>
            <a:endParaRPr lang="zh-CN" altLang="zh-CN" sz="1100" dirty="0">
              <a:solidFill>
                <a:schemeClr val="dk1"/>
              </a:solidFill>
              <a:latin typeface="Lato" panose="020F0502020204030203"/>
              <a:cs typeface="Lato" panose="020F0502020204030203"/>
            </a:endParaRPr>
          </a:p>
          <a:p>
            <a:pPr marL="243840" indent="-243840" algn="just">
              <a:tabLst>
                <a:tab pos="241300" algn="l"/>
              </a:tabLst>
            </a:pPr>
            <a:r>
              <a:rPr lang="en-GB" altLang="zh-CN" sz="1050" dirty="0">
                <a:solidFill>
                  <a:schemeClr val="dk1"/>
                </a:solidFill>
                <a:latin typeface="Lato" panose="020F0502020204030203"/>
                <a:ea typeface="Lato" panose="020F0502020204030203"/>
                <a:cs typeface="Lato" panose="020F0502020204030203"/>
              </a:rPr>
              <a:t>{</a:t>
            </a:r>
            <a:r>
              <a:rPr lang="en-GB" altLang="zh-CN" sz="1100" dirty="0">
                <a:solidFill>
                  <a:schemeClr val="dk1"/>
                </a:solidFill>
                <a:latin typeface="Lato" panose="020F0502020204030203"/>
                <a:ea typeface="Lato" panose="020F0502020204030203"/>
                <a:cs typeface="Lato" panose="020F0502020204030203"/>
              </a:rPr>
              <a:t>6] S. Najeeb, N. </a:t>
            </a:r>
            <a:r>
              <a:rPr lang="en-GB" altLang="zh-CN" sz="1100" dirty="0" err="1">
                <a:solidFill>
                  <a:schemeClr val="dk1"/>
                </a:solidFill>
                <a:latin typeface="Lato" panose="020F0502020204030203"/>
                <a:ea typeface="Lato" panose="020F0502020204030203"/>
                <a:cs typeface="Lato" panose="020F0502020204030203"/>
              </a:rPr>
              <a:t>Sharmile</a:t>
            </a:r>
            <a:r>
              <a:rPr lang="en-GB" altLang="zh-CN" sz="1100" dirty="0">
                <a:solidFill>
                  <a:schemeClr val="dk1"/>
                </a:solidFill>
                <a:latin typeface="Lato" panose="020F0502020204030203"/>
                <a:ea typeface="Lato" panose="020F0502020204030203"/>
                <a:cs typeface="Lato" panose="020F0502020204030203"/>
              </a:rPr>
              <a:t>, M. S. Khan, I. </a:t>
            </a:r>
            <a:r>
              <a:rPr lang="en-GB" altLang="zh-CN" sz="1100" dirty="0" err="1">
                <a:solidFill>
                  <a:schemeClr val="dk1"/>
                </a:solidFill>
                <a:latin typeface="Lato" panose="020F0502020204030203"/>
                <a:ea typeface="Lato" panose="020F0502020204030203"/>
                <a:cs typeface="Lato" panose="020F0502020204030203"/>
              </a:rPr>
              <a:t>Sahin</a:t>
            </a:r>
            <a:r>
              <a:rPr lang="en-GB" altLang="zh-CN" sz="1100" dirty="0">
                <a:solidFill>
                  <a:schemeClr val="dk1"/>
                </a:solidFill>
                <a:latin typeface="Lato" panose="020F0502020204030203"/>
                <a:ea typeface="Lato" panose="020F0502020204030203"/>
                <a:cs typeface="Lato" panose="020F0502020204030203"/>
              </a:rPr>
              <a:t>, M. T. Islam and M. I. Hassan Bhuiyan, "Classification of Retinal Diseases from OCT scans using Convolutional Neural Networks," 2018 10th International Conference on Electrical and Computer Engineering (ICECE), Dhaka, Bangladesh, 2018, pp. 465-468, </a:t>
            </a:r>
            <a:r>
              <a:rPr lang="en-GB" altLang="zh-CN" sz="1100" dirty="0" err="1">
                <a:solidFill>
                  <a:schemeClr val="dk1"/>
                </a:solidFill>
                <a:latin typeface="Lato" panose="020F0502020204030203"/>
                <a:ea typeface="Lato" panose="020F0502020204030203"/>
                <a:cs typeface="Lato" panose="020F0502020204030203"/>
              </a:rPr>
              <a:t>doi</a:t>
            </a:r>
            <a:r>
              <a:rPr lang="en-GB" altLang="zh-CN" sz="1100" dirty="0">
                <a:solidFill>
                  <a:schemeClr val="dk1"/>
                </a:solidFill>
                <a:latin typeface="Lato" panose="020F0502020204030203"/>
                <a:ea typeface="Lato" panose="020F0502020204030203"/>
                <a:cs typeface="Lato" panose="020F0502020204030203"/>
              </a:rPr>
              <a:t>: 10.1109/ICECE.2018.8636699.</a:t>
            </a:r>
            <a:endParaRPr lang="zh-CN" altLang="zh-CN" sz="1100" dirty="0">
              <a:solidFill>
                <a:schemeClr val="dk1"/>
              </a:solidFill>
              <a:latin typeface="Lato" panose="020F0502020204030203"/>
              <a:cs typeface="Lato" panose="020F0502020204030203"/>
            </a:endParaRPr>
          </a:p>
          <a:p>
            <a:pPr marL="243840" indent="-243840" algn="just">
              <a:tabLst>
                <a:tab pos="241300" algn="l"/>
              </a:tabLst>
            </a:pPr>
            <a:r>
              <a:rPr lang="en-GB" altLang="zh-CN" sz="1100" dirty="0">
                <a:solidFill>
                  <a:schemeClr val="dk1"/>
                </a:solidFill>
                <a:latin typeface="Lato" panose="020F0502020204030203"/>
                <a:ea typeface="Lato" panose="020F0502020204030203"/>
                <a:cs typeface="Lato" panose="020F0502020204030203"/>
              </a:rPr>
              <a:t>[7] R. Bhadra and S. Kar, "Retinal Disease Classification from Optical Coherence </a:t>
            </a:r>
            <a:r>
              <a:rPr lang="en-GB" altLang="zh-CN" sz="1100" dirty="0" err="1">
                <a:solidFill>
                  <a:schemeClr val="dk1"/>
                </a:solidFill>
                <a:latin typeface="Lato" panose="020F0502020204030203"/>
                <a:ea typeface="Lato" panose="020F0502020204030203"/>
                <a:cs typeface="Lato" panose="020F0502020204030203"/>
              </a:rPr>
              <a:t>Tomographical</a:t>
            </a:r>
            <a:r>
              <a:rPr lang="en-GB" altLang="zh-CN" sz="1100" dirty="0">
                <a:solidFill>
                  <a:schemeClr val="dk1"/>
                </a:solidFill>
                <a:latin typeface="Lato" panose="020F0502020204030203"/>
                <a:ea typeface="Lato" panose="020F0502020204030203"/>
                <a:cs typeface="Lato" panose="020F0502020204030203"/>
              </a:rPr>
              <a:t> Scans using Multilayered Convolution Neural Network," 2020 IEEE Applied Signal Processing Conference (ASPCON), Kolkata, India, 2020, pp. 212-216, </a:t>
            </a:r>
            <a:r>
              <a:rPr lang="en-GB" altLang="zh-CN" sz="1100" dirty="0" err="1">
                <a:solidFill>
                  <a:schemeClr val="dk1"/>
                </a:solidFill>
                <a:latin typeface="Lato" panose="020F0502020204030203"/>
                <a:ea typeface="Lato" panose="020F0502020204030203"/>
                <a:cs typeface="Lato" panose="020F0502020204030203"/>
              </a:rPr>
              <a:t>doi</a:t>
            </a:r>
            <a:r>
              <a:rPr lang="en-GB" altLang="zh-CN" sz="1100" dirty="0">
                <a:solidFill>
                  <a:schemeClr val="dk1"/>
                </a:solidFill>
                <a:latin typeface="Lato" panose="020F0502020204030203"/>
                <a:ea typeface="Lato" panose="020F0502020204030203"/>
                <a:cs typeface="Lato" panose="020F0502020204030203"/>
              </a:rPr>
              <a:t>: 10.1109/ASPCON49795.2020.9276708.</a:t>
            </a:r>
            <a:endParaRPr lang="zh-CN" altLang="zh-CN" sz="1100" dirty="0">
              <a:solidFill>
                <a:schemeClr val="dk1"/>
              </a:solidFill>
              <a:latin typeface="Lato" panose="020F0502020204030203"/>
              <a:cs typeface="Lato" panose="020F0502020204030203"/>
            </a:endParaRPr>
          </a:p>
          <a:p>
            <a:pPr marL="243840" indent="-243840" algn="just">
              <a:tabLst>
                <a:tab pos="241300" algn="l"/>
              </a:tabLst>
            </a:pPr>
            <a:r>
              <a:rPr lang="en-GB" altLang="zh-CN" sz="1100" dirty="0">
                <a:solidFill>
                  <a:schemeClr val="dk1"/>
                </a:solidFill>
                <a:latin typeface="Lato" panose="020F0502020204030203"/>
                <a:ea typeface="Lato" panose="020F0502020204030203"/>
                <a:cs typeface="Lato" panose="020F0502020204030203"/>
              </a:rPr>
              <a:t>[8] P. </a:t>
            </a:r>
            <a:r>
              <a:rPr lang="en-GB" altLang="zh-CN" sz="1100" dirty="0" err="1">
                <a:solidFill>
                  <a:schemeClr val="dk1"/>
                </a:solidFill>
                <a:latin typeface="Lato" panose="020F0502020204030203"/>
                <a:ea typeface="Lato" panose="020F0502020204030203"/>
                <a:cs typeface="Lato" panose="020F0502020204030203"/>
              </a:rPr>
              <a:t>Intaraprasit</a:t>
            </a:r>
            <a:r>
              <a:rPr lang="en-GB" altLang="zh-CN" sz="1100" dirty="0">
                <a:solidFill>
                  <a:schemeClr val="dk1"/>
                </a:solidFill>
                <a:latin typeface="Lato" panose="020F0502020204030203"/>
                <a:ea typeface="Lato" panose="020F0502020204030203"/>
                <a:cs typeface="Lato" panose="020F0502020204030203"/>
              </a:rPr>
              <a:t>, T. H. Bui and M. Phu </a:t>
            </a:r>
            <a:r>
              <a:rPr lang="en-GB" altLang="zh-CN" sz="1100" dirty="0" err="1">
                <a:solidFill>
                  <a:schemeClr val="dk1"/>
                </a:solidFill>
                <a:latin typeface="Lato" panose="020F0502020204030203"/>
                <a:ea typeface="Lato" panose="020F0502020204030203"/>
                <a:cs typeface="Lato" panose="020F0502020204030203"/>
              </a:rPr>
              <a:t>Paing</a:t>
            </a:r>
            <a:r>
              <a:rPr lang="en-GB" altLang="zh-CN" sz="1100" dirty="0">
                <a:solidFill>
                  <a:schemeClr val="dk1"/>
                </a:solidFill>
                <a:latin typeface="Lato" panose="020F0502020204030203"/>
                <a:ea typeface="Lato" panose="020F0502020204030203"/>
                <a:cs typeface="Lato" panose="020F0502020204030203"/>
              </a:rPr>
              <a:t>, "MobileNetV2-based Deep Learning for Retinal Disease Classification on a Mobile Application," 2023 15th Biomedical Engineering International Conference (</a:t>
            </a:r>
            <a:r>
              <a:rPr lang="en-GB" altLang="zh-CN" sz="1100" dirty="0" err="1">
                <a:solidFill>
                  <a:schemeClr val="dk1"/>
                </a:solidFill>
                <a:latin typeface="Lato" panose="020F0502020204030203"/>
                <a:ea typeface="Lato" panose="020F0502020204030203"/>
                <a:cs typeface="Lato" panose="020F0502020204030203"/>
              </a:rPr>
              <a:t>BMEiCON</a:t>
            </a:r>
            <a:r>
              <a:rPr lang="en-GB" altLang="zh-CN" sz="1100" dirty="0">
                <a:solidFill>
                  <a:schemeClr val="dk1"/>
                </a:solidFill>
                <a:latin typeface="Lato" panose="020F0502020204030203"/>
                <a:ea typeface="Lato" panose="020F0502020204030203"/>
                <a:cs typeface="Lato" panose="020F0502020204030203"/>
              </a:rPr>
              <a:t>), Tokyo, Japan, 2023, pp. 1-5, </a:t>
            </a:r>
            <a:r>
              <a:rPr lang="en-GB" altLang="zh-CN" sz="1100" dirty="0" err="1">
                <a:solidFill>
                  <a:schemeClr val="dk1"/>
                </a:solidFill>
                <a:latin typeface="Lato" panose="020F0502020204030203"/>
                <a:ea typeface="Lato" panose="020F0502020204030203"/>
                <a:cs typeface="Lato" panose="020F0502020204030203"/>
              </a:rPr>
              <a:t>doi</a:t>
            </a:r>
            <a:r>
              <a:rPr lang="en-GB" altLang="zh-CN" sz="1100" dirty="0">
                <a:solidFill>
                  <a:schemeClr val="dk1"/>
                </a:solidFill>
                <a:latin typeface="Lato" panose="020F0502020204030203"/>
                <a:ea typeface="Lato" panose="020F0502020204030203"/>
                <a:cs typeface="Lato" panose="020F0502020204030203"/>
              </a:rPr>
              <a:t>: 10.1109/BMEiCON60347.2023.10322079.</a:t>
            </a:r>
            <a:endParaRPr lang="zh-CN" altLang="zh-CN" sz="1100" dirty="0">
              <a:solidFill>
                <a:schemeClr val="dk1"/>
              </a:solidFill>
              <a:latin typeface="Lato" panose="020F0502020204030203"/>
              <a:cs typeface="Lato" panose="020F0502020204030203"/>
            </a:endParaRPr>
          </a:p>
          <a:p>
            <a:endParaRPr lang="en-US" altLang="zh-CN" dirty="0"/>
          </a:p>
        </p:txBody>
      </p:sp>
      <p:sp>
        <p:nvSpPr>
          <p:cNvPr id="7" name="椭圆 6">
            <a:extLst>
              <a:ext uri="{FF2B5EF4-FFF2-40B4-BE49-F238E27FC236}">
                <a16:creationId xmlns:a16="http://schemas.microsoft.com/office/drawing/2014/main" id="{BC97CE0D-0211-3DCF-82CE-3572D47D1F59}"/>
              </a:ext>
            </a:extLst>
          </p:cNvPr>
          <p:cNvSpPr/>
          <p:nvPr/>
        </p:nvSpPr>
        <p:spPr>
          <a:xfrm>
            <a:off x="8254200" y="4562729"/>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r>
              <a:rPr lang="en-US" altLang="zh-CN" dirty="0">
                <a:solidFill>
                  <a:schemeClr val="tx1"/>
                </a:solidFill>
              </a:rPr>
              <a:t>21</a:t>
            </a:r>
            <a:endParaRPr lang="zh-CN" altLang="en-US" dirty="0">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sp>
        <p:nvSpPr>
          <p:cNvPr id="1323" name="Google Shape;1323;p41"/>
          <p:cNvSpPr txBox="1">
            <a:spLocks noGrp="1"/>
          </p:cNvSpPr>
          <p:nvPr>
            <p:ph type="title"/>
          </p:nvPr>
        </p:nvSpPr>
        <p:spPr>
          <a:xfrm>
            <a:off x="736722" y="174884"/>
            <a:ext cx="2575500" cy="7551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GB" sz="4000" dirty="0"/>
              <a:t>1</a:t>
            </a:r>
            <a:endParaRPr sz="4000" dirty="0"/>
          </a:p>
        </p:txBody>
      </p:sp>
      <p:cxnSp>
        <p:nvCxnSpPr>
          <p:cNvPr id="1325" name="Google Shape;1325;p41"/>
          <p:cNvCxnSpPr/>
          <p:nvPr/>
        </p:nvCxnSpPr>
        <p:spPr>
          <a:xfrm>
            <a:off x="309155" y="1008010"/>
            <a:ext cx="1276800" cy="0"/>
          </a:xfrm>
          <a:prstGeom prst="straightConnector1">
            <a:avLst/>
          </a:prstGeom>
          <a:noFill/>
          <a:ln w="9525" cap="flat" cmpd="sng">
            <a:solidFill>
              <a:schemeClr val="dk1"/>
            </a:solidFill>
            <a:prstDash val="solid"/>
            <a:round/>
            <a:headEnd type="none" w="med" len="med"/>
            <a:tailEnd type="none" w="med" len="med"/>
          </a:ln>
        </p:spPr>
      </p:cxnSp>
      <p:sp>
        <p:nvSpPr>
          <p:cNvPr id="1335" name="Google Shape;1335;p42"/>
          <p:cNvSpPr txBox="1">
            <a:spLocks noGrp="1"/>
          </p:cNvSpPr>
          <p:nvPr>
            <p:custDataLst>
              <p:tags r:id="rId1"/>
            </p:custDataLst>
          </p:nvPr>
        </p:nvSpPr>
        <p:spPr>
          <a:xfrm>
            <a:off x="309045" y="1132775"/>
            <a:ext cx="5626500" cy="6318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Dela Gothic One" panose="00000500000000000000" charset="-128"/>
              <a:buNone/>
              <a:defRPr sz="4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ctr" rtl="0">
              <a:spcBef>
                <a:spcPts val="0"/>
              </a:spcBef>
              <a:spcAft>
                <a:spcPts val="0"/>
              </a:spcAft>
              <a:buNone/>
            </a:pPr>
            <a:r>
              <a:rPr lang="en-GB" sz="3600" dirty="0"/>
              <a:t>INTRODUCTION</a:t>
            </a:r>
          </a:p>
        </p:txBody>
      </p:sp>
      <p:sp>
        <p:nvSpPr>
          <p:cNvPr id="7" name="文本框 6"/>
          <p:cNvSpPr txBox="1"/>
          <p:nvPr/>
        </p:nvSpPr>
        <p:spPr>
          <a:xfrm>
            <a:off x="514985" y="2170158"/>
            <a:ext cx="4572000" cy="1421130"/>
          </a:xfrm>
          <a:prstGeom prst="rect">
            <a:avLst/>
          </a:prstGeom>
          <a:noFill/>
        </p:spPr>
        <p:txBody>
          <a:bodyPr wrap="square" rtlCol="0" anchor="t">
            <a:noAutofit/>
          </a:bodyPr>
          <a:lstStyle/>
          <a:p>
            <a:pPr marL="127000" lvl="0" indent="0" algn="l" rtl="0">
              <a:spcBef>
                <a:spcPts val="0"/>
              </a:spcBef>
              <a:spcAft>
                <a:spcPts val="0"/>
              </a:spcAft>
              <a:buSzPts val="1600"/>
              <a:buNone/>
            </a:pPr>
            <a:endParaRPr lang="en-US" sz="2000" dirty="0">
              <a:latin typeface="Arial Black" panose="020B0A04020102020204" charset="0"/>
              <a:cs typeface="Arial Black" panose="020B0A04020102020204" charset="0"/>
              <a:sym typeface="+mn-ea"/>
            </a:endParaRPr>
          </a:p>
          <a:p>
            <a:pPr marL="469900" lvl="0" indent="-342900" algn="l" rtl="0">
              <a:spcBef>
                <a:spcPts val="0"/>
              </a:spcBef>
              <a:spcAft>
                <a:spcPts val="0"/>
              </a:spcAft>
              <a:buSzPts val="1600"/>
              <a:buFont typeface="Wingdings" panose="05000000000000000000" pitchFamily="2" charset="2"/>
              <a:buChar char="l"/>
            </a:pPr>
            <a:r>
              <a:rPr lang="en-US" altLang="en-GB" sz="2000" dirty="0">
                <a:latin typeface="Arial Black" panose="020B0A04020102020204" charset="0"/>
                <a:cs typeface="Arial Black" panose="020B0A04020102020204" charset="0"/>
                <a:sym typeface="+mn-ea"/>
              </a:rPr>
              <a:t>Aims</a:t>
            </a:r>
          </a:p>
          <a:p>
            <a:pPr marL="127000" lvl="0" indent="0" algn="l" rtl="0">
              <a:spcBef>
                <a:spcPts val="0"/>
              </a:spcBef>
              <a:spcAft>
                <a:spcPts val="0"/>
              </a:spcAft>
              <a:buSzPts val="1600"/>
              <a:buNone/>
            </a:pPr>
            <a:endParaRPr lang="en-US" altLang="en-GB" sz="2000" dirty="0">
              <a:latin typeface="Arial Black" panose="020B0A04020102020204" charset="0"/>
              <a:cs typeface="Arial Black" panose="020B0A04020102020204" charset="0"/>
              <a:sym typeface="+mn-ea"/>
            </a:endParaRPr>
          </a:p>
          <a:p>
            <a:pPr marL="469900" lvl="0" indent="-342900" algn="l" rtl="0">
              <a:spcBef>
                <a:spcPts val="0"/>
              </a:spcBef>
              <a:spcAft>
                <a:spcPts val="0"/>
              </a:spcAft>
              <a:buSzPts val="1600"/>
              <a:buFont typeface="Wingdings" panose="05000000000000000000" pitchFamily="2" charset="2"/>
              <a:buChar char="l"/>
            </a:pPr>
            <a:r>
              <a:rPr lang="en-US" altLang="en-GB" sz="2000" dirty="0">
                <a:latin typeface="Arial Black" panose="020B0A04020102020204" charset="0"/>
                <a:cs typeface="Arial Black" panose="020B0A04020102020204" charset="0"/>
                <a:sym typeface="+mn-ea"/>
              </a:rPr>
              <a:t>Objectives</a:t>
            </a:r>
          </a:p>
        </p:txBody>
      </p:sp>
      <p:sp>
        <p:nvSpPr>
          <p:cNvPr id="2" name="椭圆 1">
            <a:extLst>
              <a:ext uri="{FF2B5EF4-FFF2-40B4-BE49-F238E27FC236}">
                <a16:creationId xmlns:a16="http://schemas.microsoft.com/office/drawing/2014/main" id="{F58E655C-5E9B-62DE-A9D8-94BB714B91E6}"/>
              </a:ext>
            </a:extLst>
          </p:cNvPr>
          <p:cNvSpPr/>
          <p:nvPr/>
        </p:nvSpPr>
        <p:spPr>
          <a:xfrm>
            <a:off x="8299938" y="4608577"/>
            <a:ext cx="437400" cy="42539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3</a:t>
            </a:r>
            <a:endParaRPr lang="zh-CN" altLang="en-US" dirty="0">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41"/>
        <p:cNvGrpSpPr/>
        <p:nvPr/>
      </p:nvGrpSpPr>
      <p:grpSpPr>
        <a:xfrm>
          <a:off x="0" y="0"/>
          <a:ext cx="0" cy="0"/>
          <a:chOff x="0" y="0"/>
          <a:chExt cx="0" cy="0"/>
        </a:xfrm>
      </p:grpSpPr>
      <p:sp>
        <p:nvSpPr>
          <p:cNvPr id="1342" name="Google Shape;1342;p43"/>
          <p:cNvSpPr txBox="1">
            <a:spLocks noGrp="1"/>
          </p:cNvSpPr>
          <p:nvPr>
            <p:ph type="title"/>
          </p:nvPr>
        </p:nvSpPr>
        <p:spPr>
          <a:xfrm>
            <a:off x="2121417" y="141512"/>
            <a:ext cx="7141629" cy="424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600" dirty="0"/>
              <a:t>Introduction</a:t>
            </a:r>
            <a:br>
              <a:rPr lang="en-US" sz="3600" dirty="0"/>
            </a:br>
            <a:r>
              <a:rPr lang="en-US" sz="2400" dirty="0"/>
              <a:t>                                                                                     - Aims</a:t>
            </a:r>
          </a:p>
        </p:txBody>
      </p:sp>
      <p:cxnSp>
        <p:nvCxnSpPr>
          <p:cNvPr id="1344" name="Google Shape;1344;p43"/>
          <p:cNvCxnSpPr/>
          <p:nvPr/>
        </p:nvCxnSpPr>
        <p:spPr>
          <a:xfrm>
            <a:off x="1114831" y="1071363"/>
            <a:ext cx="7141497" cy="0"/>
          </a:xfrm>
          <a:prstGeom prst="straightConnector1">
            <a:avLst/>
          </a:prstGeom>
          <a:noFill/>
          <a:ln w="9525" cap="flat" cmpd="sng">
            <a:solidFill>
              <a:schemeClr val="dk1"/>
            </a:solidFill>
            <a:prstDash val="solid"/>
            <a:round/>
            <a:headEnd type="none" w="med" len="med"/>
            <a:tailEnd type="none" w="med" len="med"/>
          </a:ln>
        </p:spPr>
      </p:cxnSp>
      <p:sp>
        <p:nvSpPr>
          <p:cNvPr id="1323" name="Google Shape;1323;p41"/>
          <p:cNvSpPr txBox="1">
            <a:spLocks noGrp="1"/>
          </p:cNvSpPr>
          <p:nvPr>
            <p:custDataLst>
              <p:tags r:id="rId1"/>
            </p:custDataLst>
          </p:nvPr>
        </p:nvSpPr>
        <p:spPr>
          <a:xfrm>
            <a:off x="1283551" y="0"/>
            <a:ext cx="2575500" cy="7551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sz="4000" dirty="0"/>
              <a:t>1</a:t>
            </a:r>
            <a:endParaRPr lang="en-US" altLang="en-GB" sz="4000" dirty="0"/>
          </a:p>
        </p:txBody>
      </p:sp>
      <p:sp>
        <p:nvSpPr>
          <p:cNvPr id="32" name="副标题 1"/>
          <p:cNvSpPr>
            <a:spLocks noGrp="1"/>
          </p:cNvSpPr>
          <p:nvPr>
            <p:custDataLst>
              <p:tags r:id="rId2"/>
            </p:custDataLst>
          </p:nvPr>
        </p:nvSpPr>
        <p:spPr>
          <a:xfrm>
            <a:off x="1364615" y="930275"/>
            <a:ext cx="6759575" cy="1940560"/>
          </a:xfrm>
          <a:prstGeom prst="rect">
            <a:avLst/>
          </a:prstGeom>
          <a:noFill/>
          <a:ln>
            <a:noFill/>
          </a:ln>
        </p:spPr>
        <p:txBody>
          <a:bodyPr wrap="square" lIns="0" tIns="0" rIns="0" bIns="0"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1pPr>
            <a:lvl2pPr marL="914400" marR="0" lvl="1"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2pPr>
            <a:lvl3pPr marL="1371600" marR="0" lvl="2"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3pPr>
            <a:lvl4pPr marL="1828800" marR="0" lvl="3"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4pPr>
            <a:lvl5pPr marL="2286000" marR="0" lvl="4"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5pPr>
            <a:lvl6pPr marL="2743200" marR="0" lvl="5"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3200400" marR="0" lvl="6"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3657600" marR="0" lvl="7"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4114800" marR="0" lvl="8"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pPr marL="139700" indent="0"/>
            <a:endParaRPr lang="en-US" altLang="zh-CN" sz="1800" dirty="0"/>
          </a:p>
          <a:p>
            <a:pPr marL="425450" indent="-285750">
              <a:buFont typeface="Wingdings" panose="05000000000000000000" pitchFamily="2" charset="2"/>
              <a:buChar char="l"/>
            </a:pPr>
            <a:r>
              <a:rPr lang="en-GB" altLang="zh-CN" sz="1800" dirty="0">
                <a:effectLst/>
                <a:latin typeface="Arial" panose="020B0604020202020204" pitchFamily="34" charset="0"/>
                <a:ea typeface="Arial" panose="020B0604020202020204" pitchFamily="34" charset="0"/>
                <a:cs typeface="Times New Roman" panose="02020603050405020304" pitchFamily="18" charset="0"/>
              </a:rPr>
              <a:t>Combine the Separable CNN with Inceptio</a:t>
            </a:r>
            <a:r>
              <a:rPr lang="en-GB" altLang="zh-CN" sz="1800" dirty="0">
                <a:latin typeface="Arial" panose="020B0604020202020204" pitchFamily="34" charset="0"/>
                <a:ea typeface="Arial" panose="020B0604020202020204" pitchFamily="34" charset="0"/>
                <a:cs typeface="Times New Roman" panose="02020603050405020304" pitchFamily="18" charset="0"/>
              </a:rPr>
              <a:t>n model.</a:t>
            </a:r>
          </a:p>
          <a:p>
            <a:pPr marL="425450" indent="-285750">
              <a:buFont typeface="Wingdings" panose="05000000000000000000" pitchFamily="2" charset="2"/>
              <a:buChar char="l"/>
            </a:pPr>
            <a:r>
              <a:rPr lang="en-GB" altLang="zh-CN" sz="1800" dirty="0">
                <a:effectLst/>
                <a:latin typeface="Arial" panose="020B0604020202020204" pitchFamily="34" charset="0"/>
                <a:ea typeface="Arial" panose="020B0604020202020204" pitchFamily="34" charset="0"/>
                <a:cs typeface="Times New Roman" panose="02020603050405020304" pitchFamily="18" charset="0"/>
              </a:rPr>
              <a:t>Increase the accuracy of model for precise diagnosis of retinal disease.</a:t>
            </a:r>
          </a:p>
          <a:p>
            <a:pPr marL="425450" indent="-285750">
              <a:buFont typeface="Wingdings" panose="05000000000000000000" pitchFamily="2" charset="2"/>
              <a:buChar char="l"/>
            </a:pPr>
            <a:endParaRPr lang="en-GB" altLang="zh-CN" sz="1800" dirty="0">
              <a:latin typeface="Arial" panose="020B0604020202020204" pitchFamily="34" charset="0"/>
              <a:ea typeface="Arial" panose="020B0604020202020204" pitchFamily="34" charset="0"/>
              <a:cs typeface="Times New Roman" panose="02020603050405020304" pitchFamily="18" charset="0"/>
            </a:endParaRPr>
          </a:p>
          <a:p>
            <a:pPr marL="425450" indent="-285750">
              <a:buFont typeface="Wingdings" panose="05000000000000000000" pitchFamily="2" charset="2"/>
              <a:buChar char="l"/>
            </a:pPr>
            <a:endParaRPr lang="en-GB" altLang="zh-CN" sz="1800" dirty="0">
              <a:latin typeface="Arial" panose="020B0604020202020204" pitchFamily="34" charset="0"/>
              <a:ea typeface="Arial" panose="020B0604020202020204" pitchFamily="34" charset="0"/>
              <a:cs typeface="Times New Roman" panose="02020603050405020304" pitchFamily="18" charset="0"/>
            </a:endParaRPr>
          </a:p>
          <a:p>
            <a:pPr marL="425450" indent="-285750">
              <a:buFont typeface="Wingdings" panose="05000000000000000000" pitchFamily="2" charset="2"/>
              <a:buChar char="l"/>
            </a:pPr>
            <a:endParaRPr lang="en-GB" altLang="zh-CN" sz="1800" dirty="0">
              <a:latin typeface="Arial" panose="020B0604020202020204" pitchFamily="34" charset="0"/>
              <a:ea typeface="Arial" panose="020B0604020202020204" pitchFamily="34" charset="0"/>
              <a:cs typeface="Times New Roman" panose="02020603050405020304" pitchFamily="18" charset="0"/>
            </a:endParaRPr>
          </a:p>
          <a:p>
            <a:pPr marL="425450" indent="-285750">
              <a:buFont typeface="Wingdings" panose="05000000000000000000" pitchFamily="2" charset="2"/>
              <a:buChar char="l"/>
            </a:pPr>
            <a:endParaRPr lang="en-GB" altLang="zh-CN" sz="1800" dirty="0">
              <a:latin typeface="Arial" panose="020B0604020202020204" pitchFamily="34" charset="0"/>
              <a:ea typeface="Arial" panose="020B0604020202020204" pitchFamily="34" charset="0"/>
              <a:cs typeface="Times New Roman" panose="02020603050405020304" pitchFamily="18" charset="0"/>
            </a:endParaRPr>
          </a:p>
          <a:p>
            <a:pPr marL="425450" indent="-285750">
              <a:buFont typeface="Wingdings" panose="05000000000000000000" pitchFamily="2" charset="2"/>
              <a:buChar char="l"/>
            </a:pPr>
            <a:endParaRPr lang="en-GB" altLang="zh-CN" sz="1800" dirty="0">
              <a:latin typeface="Arial" panose="020B0604020202020204" pitchFamily="34" charset="0"/>
              <a:ea typeface="Arial" panose="020B0604020202020204" pitchFamily="34" charset="0"/>
              <a:cs typeface="Times New Roman" panose="02020603050405020304" pitchFamily="18" charset="0"/>
            </a:endParaRPr>
          </a:p>
          <a:p>
            <a:pPr marL="425450" indent="-285750">
              <a:buFont typeface="Wingdings" panose="05000000000000000000" pitchFamily="2" charset="2"/>
              <a:buChar char="l"/>
            </a:pPr>
            <a:endParaRPr lang="en-GB" altLang="zh-CN" sz="1800" dirty="0">
              <a:latin typeface="Arial" panose="020B0604020202020204" pitchFamily="34" charset="0"/>
              <a:ea typeface="Arial" panose="020B0604020202020204" pitchFamily="34" charset="0"/>
              <a:cs typeface="Times New Roman" panose="02020603050405020304" pitchFamily="18" charset="0"/>
            </a:endParaRPr>
          </a:p>
          <a:p>
            <a:pPr marL="425450" indent="-285750">
              <a:buFont typeface="Wingdings" panose="05000000000000000000" pitchFamily="2" charset="2"/>
              <a:buChar char="l"/>
            </a:pPr>
            <a:r>
              <a:rPr lang="en-US" altLang="zh-CN" sz="1800" dirty="0">
                <a:effectLst/>
                <a:latin typeface="Arial" panose="020B0604020202020204" pitchFamily="34" charset="0"/>
                <a:ea typeface="Arial" panose="020B0604020202020204" pitchFamily="34" charset="0"/>
                <a:cs typeface="Times New Roman" panose="02020603050405020304" pitchFamily="18" charset="0"/>
              </a:rPr>
              <a:t>Design a web application for the model.</a:t>
            </a:r>
            <a:endParaRPr lang="zh-CN" altLang="zh-CN" sz="1800" dirty="0">
              <a:effectLst/>
              <a:latin typeface="Calibri" panose="020F0502020204030204" pitchFamily="34" charset="0"/>
              <a:ea typeface="Arial" panose="020B0604020202020204" pitchFamily="34" charset="0"/>
              <a:cs typeface="Times New Roman" panose="02020603050405020304" pitchFamily="18" charset="0"/>
            </a:endParaRPr>
          </a:p>
          <a:p>
            <a:pPr marL="425450" indent="-285750">
              <a:buFont typeface="Wingdings" panose="05000000000000000000" pitchFamily="2" charset="2"/>
              <a:buChar char="l"/>
            </a:pPr>
            <a:endParaRPr lang="en-US" altLang="zh-CN" sz="1800" dirty="0"/>
          </a:p>
        </p:txBody>
      </p:sp>
      <p:sp>
        <p:nvSpPr>
          <p:cNvPr id="6" name="椭圆 5">
            <a:extLst>
              <a:ext uri="{FF2B5EF4-FFF2-40B4-BE49-F238E27FC236}">
                <a16:creationId xmlns:a16="http://schemas.microsoft.com/office/drawing/2014/main" id="{F5CC41BB-CCB6-69B0-209B-BFE149F86DF0}"/>
              </a:ext>
            </a:extLst>
          </p:cNvPr>
          <p:cNvSpPr/>
          <p:nvPr/>
        </p:nvSpPr>
        <p:spPr>
          <a:xfrm>
            <a:off x="8299938" y="4608577"/>
            <a:ext cx="437400" cy="42539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4</a:t>
            </a:r>
            <a:endParaRPr lang="zh-CN" altLang="en-US" dirty="0">
              <a:solidFill>
                <a:schemeClr val="tx1"/>
              </a:solidFill>
            </a:endParaRPr>
          </a:p>
        </p:txBody>
      </p:sp>
      <p:pic>
        <p:nvPicPr>
          <p:cNvPr id="2" name="图片 1">
            <a:extLst>
              <a:ext uri="{FF2B5EF4-FFF2-40B4-BE49-F238E27FC236}">
                <a16:creationId xmlns:a16="http://schemas.microsoft.com/office/drawing/2014/main" id="{8CAEE3AA-2A0F-3EBC-9C59-D74576EA4568}"/>
              </a:ext>
            </a:extLst>
          </p:cNvPr>
          <p:cNvPicPr>
            <a:picLocks noChangeAspect="1"/>
          </p:cNvPicPr>
          <p:nvPr/>
        </p:nvPicPr>
        <p:blipFill rotWithShape="1">
          <a:blip r:embed="rId5">
            <a:extLst>
              <a:ext uri="{28A0092B-C50C-407E-A947-70E740481C1C}">
                <a14:useLocalDpi xmlns:a14="http://schemas.microsoft.com/office/drawing/2010/main" val="0"/>
              </a:ext>
            </a:extLst>
          </a:blip>
          <a:srcRect r="1135" b="4858"/>
          <a:stretch/>
        </p:blipFill>
        <p:spPr bwMode="auto">
          <a:xfrm>
            <a:off x="2660201" y="2092950"/>
            <a:ext cx="4346202" cy="1220227"/>
          </a:xfrm>
          <a:prstGeom prst="rect">
            <a:avLst/>
          </a:prstGeom>
          <a:ln>
            <a:noFill/>
          </a:ln>
          <a:extLst>
            <a:ext uri="{53640926-AAD7-44D8-BBD7-CCE9431645EC}">
              <a14:shadowObscured xmlns:a14="http://schemas.microsoft.com/office/drawing/2010/main"/>
            </a:ext>
          </a:extLst>
        </p:spPr>
      </p:pic>
      <p:sp>
        <p:nvSpPr>
          <p:cNvPr id="3" name="文本框 2">
            <a:extLst>
              <a:ext uri="{FF2B5EF4-FFF2-40B4-BE49-F238E27FC236}">
                <a16:creationId xmlns:a16="http://schemas.microsoft.com/office/drawing/2014/main" id="{B931FE4F-EAD8-92F8-DA3C-816744EBDBB7}"/>
              </a:ext>
            </a:extLst>
          </p:cNvPr>
          <p:cNvSpPr txBox="1"/>
          <p:nvPr/>
        </p:nvSpPr>
        <p:spPr>
          <a:xfrm>
            <a:off x="3031119" y="3313177"/>
            <a:ext cx="4251485" cy="523220"/>
          </a:xfrm>
          <a:prstGeom prst="rect">
            <a:avLst/>
          </a:prstGeom>
          <a:noFill/>
        </p:spPr>
        <p:txBody>
          <a:bodyPr wrap="none" rtlCol="0">
            <a:spAutoFit/>
          </a:bodyPr>
          <a:lstStyle/>
          <a:p>
            <a:r>
              <a:rPr lang="en-US" altLang="zh-CN" b="1" dirty="0">
                <a:effectLst/>
                <a:latin typeface="Arial" panose="020B0604020202020204" pitchFamily="34" charset="0"/>
                <a:ea typeface="Arial" panose="020B0604020202020204" pitchFamily="34" charset="0"/>
                <a:cs typeface="Times New Roman" panose="02020603050405020304" pitchFamily="18" charset="0"/>
              </a:rPr>
              <a:t>Figure 1 </a:t>
            </a:r>
            <a:r>
              <a:rPr lang="en-GB" altLang="zh-CN" b="1" dirty="0">
                <a:latin typeface="Arial" panose="020B0604020202020204" pitchFamily="34" charset="0"/>
                <a:ea typeface="Arial" panose="020B0604020202020204" pitchFamily="34" charset="0"/>
                <a:cs typeface="Times New Roman" panose="02020603050405020304" pitchFamily="18" charset="0"/>
              </a:rPr>
              <a:t>S</a:t>
            </a:r>
            <a:r>
              <a:rPr lang="en-GB" altLang="zh-CN" b="1" dirty="0">
                <a:effectLst/>
                <a:latin typeface="Arial" panose="020B0604020202020204" pitchFamily="34" charset="0"/>
                <a:ea typeface="Arial" panose="020B0604020202020204" pitchFamily="34" charset="0"/>
                <a:cs typeface="Times New Roman" panose="02020603050405020304" pitchFamily="18" charset="0"/>
              </a:rPr>
              <a:t>amples of retinal disease OCT images</a:t>
            </a:r>
            <a:endParaRPr lang="zh-CN" altLang="zh-CN" b="1" dirty="0">
              <a:effectLst/>
              <a:latin typeface="Calibri" panose="020F0502020204030204" pitchFamily="34" charset="0"/>
              <a:ea typeface="Arial" panose="020B0604020202020204" pitchFamily="34" charset="0"/>
              <a:cs typeface="Times New Roman" panose="02020603050405020304" pitchFamily="18" charset="0"/>
            </a:endParaRPr>
          </a:p>
          <a:p>
            <a:endParaRPr lang="zh-CN" alt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41"/>
        <p:cNvGrpSpPr/>
        <p:nvPr/>
      </p:nvGrpSpPr>
      <p:grpSpPr>
        <a:xfrm>
          <a:off x="0" y="0"/>
          <a:ext cx="0" cy="0"/>
          <a:chOff x="0" y="0"/>
          <a:chExt cx="0" cy="0"/>
        </a:xfrm>
      </p:grpSpPr>
      <p:sp>
        <p:nvSpPr>
          <p:cNvPr id="32" name="副标题 1"/>
          <p:cNvSpPr>
            <a:spLocks noGrp="1"/>
          </p:cNvSpPr>
          <p:nvPr>
            <p:custDataLst>
              <p:tags r:id="rId1"/>
            </p:custDataLst>
          </p:nvPr>
        </p:nvSpPr>
        <p:spPr>
          <a:xfrm>
            <a:off x="1697327" y="1317507"/>
            <a:ext cx="5561167" cy="2829191"/>
          </a:xfrm>
          <a:prstGeom prst="rect">
            <a:avLst/>
          </a:prstGeom>
          <a:noFill/>
          <a:ln>
            <a:noFill/>
          </a:ln>
        </p:spPr>
        <p:txBody>
          <a:bodyPr wrap="square" lIns="0" tIns="0" rIns="0" bIns="0"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1pPr>
            <a:lvl2pPr marL="914400" marR="0" lvl="1"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2pPr>
            <a:lvl3pPr marL="1371600" marR="0" lvl="2"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3pPr>
            <a:lvl4pPr marL="1828800" marR="0" lvl="3"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4pPr>
            <a:lvl5pPr marL="2286000" marR="0" lvl="4"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5pPr>
            <a:lvl6pPr marL="2743200" marR="0" lvl="5"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6pPr>
            <a:lvl7pPr marL="3200400" marR="0" lvl="6"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7pPr>
            <a:lvl8pPr marL="3657600" marR="0" lvl="7"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8pPr>
            <a:lvl9pPr marL="4114800" marR="0" lvl="8" indent="-317500" algn="ctr" rtl="0">
              <a:lnSpc>
                <a:spcPct val="100000"/>
              </a:lnSpc>
              <a:spcBef>
                <a:spcPts val="0"/>
              </a:spcBef>
              <a:spcAft>
                <a:spcPts val="0"/>
              </a:spcAft>
              <a:buClr>
                <a:schemeClr val="dk1"/>
              </a:buClr>
              <a:buSzPts val="1400"/>
              <a:buFont typeface="Lato" panose="020F0502020204030203"/>
              <a:buNone/>
              <a:defRPr sz="1400" b="0" i="0" u="none" strike="noStrike" cap="none">
                <a:solidFill>
                  <a:schemeClr val="dk1"/>
                </a:solidFill>
                <a:latin typeface="Lato" panose="020F0502020204030203"/>
                <a:ea typeface="Lato" panose="020F0502020204030203"/>
                <a:cs typeface="Lato" panose="020F0502020204030203"/>
                <a:sym typeface="Lato" panose="020F0502020204030203"/>
              </a:defRPr>
            </a:lvl9pPr>
          </a:lstStyle>
          <a:p>
            <a:pPr>
              <a:buFont typeface="Wingdings" panose="05000000000000000000" charset="0"/>
              <a:buChar char="p"/>
            </a:pPr>
            <a:endParaRPr lang="en-US" altLang="zh-CN" sz="1800" dirty="0"/>
          </a:p>
        </p:txBody>
      </p:sp>
      <p:sp>
        <p:nvSpPr>
          <p:cNvPr id="6" name="椭圆 5">
            <a:extLst>
              <a:ext uri="{FF2B5EF4-FFF2-40B4-BE49-F238E27FC236}">
                <a16:creationId xmlns:a16="http://schemas.microsoft.com/office/drawing/2014/main" id="{3E1E511C-C298-0FF5-7D0A-3C62DC7E5C66}"/>
              </a:ext>
            </a:extLst>
          </p:cNvPr>
          <p:cNvSpPr/>
          <p:nvPr/>
        </p:nvSpPr>
        <p:spPr>
          <a:xfrm>
            <a:off x="8299938" y="4608577"/>
            <a:ext cx="437400" cy="42539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5</a:t>
            </a:r>
            <a:endParaRPr lang="zh-CN" altLang="en-US" dirty="0">
              <a:solidFill>
                <a:schemeClr val="tx1"/>
              </a:solidFill>
            </a:endParaRPr>
          </a:p>
        </p:txBody>
      </p:sp>
      <p:sp>
        <p:nvSpPr>
          <p:cNvPr id="2" name="Google Shape;1342;p43">
            <a:extLst>
              <a:ext uri="{FF2B5EF4-FFF2-40B4-BE49-F238E27FC236}">
                <a16:creationId xmlns:a16="http://schemas.microsoft.com/office/drawing/2014/main" id="{04E22F8A-F25C-1F3E-BD7B-15F1364523AE}"/>
              </a:ext>
            </a:extLst>
          </p:cNvPr>
          <p:cNvSpPr txBox="1">
            <a:spLocks noGrp="1"/>
          </p:cNvSpPr>
          <p:nvPr>
            <p:ph type="title"/>
          </p:nvPr>
        </p:nvSpPr>
        <p:spPr>
          <a:xfrm>
            <a:off x="2001838" y="109524"/>
            <a:ext cx="7142162" cy="42545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3600" dirty="0"/>
              <a:t>Introduction</a:t>
            </a:r>
            <a:br>
              <a:rPr lang="en-US" sz="3600" dirty="0"/>
            </a:br>
            <a:r>
              <a:rPr lang="en-US" sz="2400" dirty="0"/>
              <a:t>                                                             - Objectives</a:t>
            </a:r>
          </a:p>
        </p:txBody>
      </p:sp>
      <p:sp>
        <p:nvSpPr>
          <p:cNvPr id="3" name="Google Shape;1323;p41">
            <a:extLst>
              <a:ext uri="{FF2B5EF4-FFF2-40B4-BE49-F238E27FC236}">
                <a16:creationId xmlns:a16="http://schemas.microsoft.com/office/drawing/2014/main" id="{C1DCAB69-FAA6-D833-60F2-EFFB323A5C4B}"/>
              </a:ext>
            </a:extLst>
          </p:cNvPr>
          <p:cNvSpPr txBox="1">
            <a:spLocks noGrp="1"/>
          </p:cNvSpPr>
          <p:nvPr>
            <p:custDataLst>
              <p:tags r:id="rId2"/>
            </p:custDataLst>
          </p:nvPr>
        </p:nvSpPr>
        <p:spPr>
          <a:xfrm>
            <a:off x="1304835" y="0"/>
            <a:ext cx="2575500" cy="7551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sz="4000" dirty="0"/>
              <a:t>1</a:t>
            </a:r>
            <a:endParaRPr lang="en-US" altLang="en-GB" sz="4000" dirty="0"/>
          </a:p>
        </p:txBody>
      </p:sp>
      <p:cxnSp>
        <p:nvCxnSpPr>
          <p:cNvPr id="4" name="Google Shape;1344;p43">
            <a:extLst>
              <a:ext uri="{FF2B5EF4-FFF2-40B4-BE49-F238E27FC236}">
                <a16:creationId xmlns:a16="http://schemas.microsoft.com/office/drawing/2014/main" id="{6A623EEC-26F6-0E8A-66E1-261A71B3595F}"/>
              </a:ext>
            </a:extLst>
          </p:cNvPr>
          <p:cNvCxnSpPr/>
          <p:nvPr/>
        </p:nvCxnSpPr>
        <p:spPr>
          <a:xfrm>
            <a:off x="1114831" y="1071363"/>
            <a:ext cx="7141497" cy="0"/>
          </a:xfrm>
          <a:prstGeom prst="straightConnector1">
            <a:avLst/>
          </a:prstGeom>
          <a:noFill/>
          <a:ln w="9525" cap="flat" cmpd="sng">
            <a:solidFill>
              <a:schemeClr val="dk1"/>
            </a:solidFill>
            <a:prstDash val="solid"/>
            <a:round/>
            <a:headEnd type="none" w="med" len="med"/>
            <a:tailEnd type="none" w="med" len="med"/>
          </a:ln>
        </p:spPr>
      </p:cxnSp>
      <p:sp>
        <p:nvSpPr>
          <p:cNvPr id="5" name="文本框 4">
            <a:extLst>
              <a:ext uri="{FF2B5EF4-FFF2-40B4-BE49-F238E27FC236}">
                <a16:creationId xmlns:a16="http://schemas.microsoft.com/office/drawing/2014/main" id="{19402D1F-002A-1AFA-CCE2-CB8C91D34745}"/>
              </a:ext>
            </a:extLst>
          </p:cNvPr>
          <p:cNvSpPr txBox="1"/>
          <p:nvPr/>
        </p:nvSpPr>
        <p:spPr>
          <a:xfrm>
            <a:off x="1114831" y="1086502"/>
            <a:ext cx="7245838" cy="3368230"/>
          </a:xfrm>
          <a:prstGeom prst="rect">
            <a:avLst/>
          </a:prstGeom>
          <a:noFill/>
        </p:spPr>
        <p:txBody>
          <a:bodyPr wrap="square" rtlCol="0">
            <a:spAutoFit/>
          </a:bodyPr>
          <a:lstStyle/>
          <a:p>
            <a:pPr marL="285750" indent="-285750" algn="just">
              <a:lnSpc>
                <a:spcPct val="150000"/>
              </a:lnSpc>
              <a:spcAft>
                <a:spcPts val="800"/>
              </a:spcAft>
              <a:buFont typeface="Wingdings" panose="05000000000000000000" pitchFamily="2" charset="2"/>
              <a:buChar char="l"/>
            </a:pPr>
            <a:r>
              <a:rPr lang="en-GB" altLang="zh-CN" sz="1800" dirty="0">
                <a:effectLst/>
                <a:latin typeface="Arial" panose="020B0604020202020204" pitchFamily="34" charset="0"/>
                <a:ea typeface="Arial" panose="020B0604020202020204" pitchFamily="34" charset="0"/>
                <a:cs typeface="Times New Roman" panose="02020603050405020304" pitchFamily="18" charset="0"/>
              </a:rPr>
              <a:t>Search and compare existing retinal disease classification models.</a:t>
            </a:r>
          </a:p>
          <a:p>
            <a:pPr marL="285750" indent="-285750" algn="just">
              <a:lnSpc>
                <a:spcPct val="150000"/>
              </a:lnSpc>
              <a:spcAft>
                <a:spcPts val="800"/>
              </a:spcAft>
              <a:buFont typeface="Wingdings" panose="05000000000000000000" pitchFamily="2" charset="2"/>
              <a:buChar char="l"/>
            </a:pPr>
            <a:r>
              <a:rPr lang="en-GB" altLang="zh-CN" sz="1800" dirty="0">
                <a:effectLst/>
                <a:latin typeface="Arial" panose="020B0604020202020204" pitchFamily="34" charset="0"/>
                <a:ea typeface="Arial" panose="020B0604020202020204" pitchFamily="34" charset="0"/>
              </a:rPr>
              <a:t>Construct deep learning model based on separable CNN with Inception model.</a:t>
            </a:r>
            <a:endParaRPr lang="en-GB" altLang="zh-CN" sz="1800" b="1" dirty="0">
              <a:latin typeface="Arial" panose="020B0604020202020204" pitchFamily="34" charset="0"/>
              <a:ea typeface="Arial" panose="020B0604020202020204" pitchFamily="34" charset="0"/>
              <a:cs typeface="Times New Roman" panose="02020603050405020304" pitchFamily="18" charset="0"/>
            </a:endParaRPr>
          </a:p>
          <a:p>
            <a:pPr marL="285750" indent="-285750" algn="just">
              <a:lnSpc>
                <a:spcPct val="150000"/>
              </a:lnSpc>
              <a:spcAft>
                <a:spcPts val="800"/>
              </a:spcAft>
              <a:buFont typeface="Wingdings" panose="05000000000000000000" pitchFamily="2" charset="2"/>
              <a:buChar char="l"/>
            </a:pPr>
            <a:r>
              <a:rPr lang="en-GB" altLang="zh-CN" sz="1800" dirty="0">
                <a:effectLst/>
                <a:latin typeface="Arial" panose="020B0604020202020204" pitchFamily="34" charset="0"/>
                <a:ea typeface="Arial" panose="020B0604020202020204" pitchFamily="34" charset="0"/>
              </a:rPr>
              <a:t>Optimize the model to improve accuracy.</a:t>
            </a:r>
            <a:endParaRPr lang="en-GB" altLang="zh-CN" sz="1800" b="1" dirty="0">
              <a:effectLst/>
              <a:latin typeface="Arial" panose="020B0604020202020204" pitchFamily="34" charset="0"/>
              <a:ea typeface="Arial" panose="020B0604020202020204" pitchFamily="34" charset="0"/>
              <a:cs typeface="Times New Roman" panose="02020603050405020304" pitchFamily="18" charset="0"/>
            </a:endParaRPr>
          </a:p>
          <a:p>
            <a:pPr marL="285750" indent="-285750" algn="just">
              <a:lnSpc>
                <a:spcPct val="150000"/>
              </a:lnSpc>
              <a:spcAft>
                <a:spcPts val="800"/>
              </a:spcAft>
              <a:buFont typeface="Wingdings" panose="05000000000000000000" pitchFamily="2" charset="2"/>
              <a:buChar char="l"/>
            </a:pPr>
            <a:r>
              <a:rPr lang="en-GB" altLang="zh-CN" sz="1800" dirty="0">
                <a:effectLst/>
                <a:latin typeface="Arial" panose="020B0604020202020204" pitchFamily="34" charset="0"/>
                <a:ea typeface="Arial" panose="020B0604020202020204" pitchFamily="34" charset="0"/>
                <a:cs typeface="Times New Roman" panose="02020603050405020304" pitchFamily="18" charset="0"/>
              </a:rPr>
              <a:t>Compare the performance of different model with the proposed model using the same dataset.</a:t>
            </a:r>
            <a:endParaRPr lang="zh-CN" altLang="zh-CN" sz="1800" dirty="0">
              <a:effectLst/>
              <a:latin typeface="Calibri" panose="020F0502020204030204" pitchFamily="34" charset="0"/>
              <a:ea typeface="Arial" panose="020B0604020202020204" pitchFamily="34" charset="0"/>
              <a:cs typeface="Times New Roman" panose="02020603050405020304" pitchFamily="18" charset="0"/>
            </a:endParaRPr>
          </a:p>
          <a:p>
            <a:pPr marL="285750" indent="-285750" algn="just">
              <a:lnSpc>
                <a:spcPct val="150000"/>
              </a:lnSpc>
              <a:spcAft>
                <a:spcPts val="800"/>
              </a:spcAft>
              <a:buFont typeface="Wingdings" panose="05000000000000000000" pitchFamily="2" charset="2"/>
              <a:buChar char="l"/>
            </a:pPr>
            <a:r>
              <a:rPr lang="en-GB" altLang="zh-CN" sz="1800" dirty="0">
                <a:effectLst/>
                <a:latin typeface="Arial" panose="020B0604020202020204" pitchFamily="34" charset="0"/>
                <a:ea typeface="Arial" panose="020B0604020202020204" pitchFamily="34" charset="0"/>
              </a:rPr>
              <a:t>Present the graphic user interface (GUI) to the direct audience.</a:t>
            </a:r>
            <a:endParaRPr lang="zh-CN" altLang="zh-CN" sz="1800" b="1" dirty="0">
              <a:effectLst/>
              <a:latin typeface="Calibri" panose="020F0502020204030204" pitchFamily="34" charset="0"/>
              <a:ea typeface="Arial" panose="020B0604020202020204" pitchFamily="34"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cxnSp>
        <p:nvCxnSpPr>
          <p:cNvPr id="1325" name="Google Shape;1325;p41"/>
          <p:cNvCxnSpPr/>
          <p:nvPr/>
        </p:nvCxnSpPr>
        <p:spPr>
          <a:xfrm>
            <a:off x="309155" y="1008010"/>
            <a:ext cx="1276800" cy="0"/>
          </a:xfrm>
          <a:prstGeom prst="straightConnector1">
            <a:avLst/>
          </a:prstGeom>
          <a:noFill/>
          <a:ln w="9525" cap="flat" cmpd="sng">
            <a:solidFill>
              <a:schemeClr val="dk1"/>
            </a:solidFill>
            <a:prstDash val="solid"/>
            <a:round/>
            <a:headEnd type="none" w="med" len="med"/>
            <a:tailEnd type="none" w="med" len="med"/>
          </a:ln>
        </p:spPr>
      </p:cxnSp>
      <p:sp>
        <p:nvSpPr>
          <p:cNvPr id="1335" name="Google Shape;1335;p42"/>
          <p:cNvSpPr txBox="1">
            <a:spLocks noGrp="1"/>
          </p:cNvSpPr>
          <p:nvPr>
            <p:custDataLst>
              <p:tags r:id="rId1"/>
            </p:custDataLst>
          </p:nvPr>
        </p:nvSpPr>
        <p:spPr>
          <a:xfrm>
            <a:off x="529229" y="1072470"/>
            <a:ext cx="6335395" cy="1133475"/>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Dela Gothic One" panose="00000500000000000000" charset="-128"/>
              <a:buNone/>
              <a:defRPr sz="4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ctr" rtl="0">
              <a:spcBef>
                <a:spcPts val="0"/>
              </a:spcBef>
              <a:spcAft>
                <a:spcPts val="0"/>
              </a:spcAft>
              <a:buNone/>
            </a:pPr>
            <a:r>
              <a:rPr lang="en-US" altLang="en-GB" sz="3600" dirty="0"/>
              <a:t>Background Review</a:t>
            </a:r>
          </a:p>
        </p:txBody>
      </p:sp>
      <p:sp>
        <p:nvSpPr>
          <p:cNvPr id="3" name="Google Shape;1323;p41"/>
          <p:cNvSpPr txBox="1">
            <a:spLocks noGrp="1"/>
          </p:cNvSpPr>
          <p:nvPr>
            <p:custDataLst>
              <p:tags r:id="rId2"/>
            </p:custDataLst>
          </p:nvPr>
        </p:nvSpPr>
        <p:spPr>
          <a:xfrm>
            <a:off x="733335" y="153676"/>
            <a:ext cx="2575500" cy="7551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GB" sz="4000" dirty="0"/>
              <a:t>2</a:t>
            </a:r>
            <a:endParaRPr lang="en-US" altLang="en-GB" sz="4000" dirty="0"/>
          </a:p>
        </p:txBody>
      </p:sp>
      <p:sp>
        <p:nvSpPr>
          <p:cNvPr id="4" name="椭圆 3">
            <a:extLst>
              <a:ext uri="{FF2B5EF4-FFF2-40B4-BE49-F238E27FC236}">
                <a16:creationId xmlns:a16="http://schemas.microsoft.com/office/drawing/2014/main" id="{F887EE04-F09F-F40E-CC2D-4612679DF585}"/>
              </a:ext>
            </a:extLst>
          </p:cNvPr>
          <p:cNvSpPr/>
          <p:nvPr/>
        </p:nvSpPr>
        <p:spPr>
          <a:xfrm>
            <a:off x="8299938" y="4608577"/>
            <a:ext cx="437400" cy="42539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6</a:t>
            </a:r>
            <a:endParaRPr lang="zh-CN" altLang="en-US" dirty="0">
              <a:solidFill>
                <a:schemeClr val="tx1"/>
              </a:solidFill>
            </a:endParaRPr>
          </a:p>
        </p:txBody>
      </p:sp>
      <p:sp>
        <p:nvSpPr>
          <p:cNvPr id="2" name="文本框 1">
            <a:extLst>
              <a:ext uri="{FF2B5EF4-FFF2-40B4-BE49-F238E27FC236}">
                <a16:creationId xmlns:a16="http://schemas.microsoft.com/office/drawing/2014/main" id="{40E1DE01-A37A-621F-1D04-0D7178EA0A04}"/>
              </a:ext>
            </a:extLst>
          </p:cNvPr>
          <p:cNvSpPr txBox="1"/>
          <p:nvPr>
            <p:custDataLst>
              <p:tags r:id="rId3"/>
            </p:custDataLst>
          </p:nvPr>
        </p:nvSpPr>
        <p:spPr>
          <a:xfrm>
            <a:off x="1327625" y="2369639"/>
            <a:ext cx="7309045" cy="1421130"/>
          </a:xfrm>
          <a:prstGeom prst="rect">
            <a:avLst/>
          </a:prstGeom>
          <a:noFill/>
        </p:spPr>
        <p:txBody>
          <a:bodyPr wrap="square" rtlCol="0" anchor="t">
            <a:noAutofit/>
          </a:bodyPr>
          <a:lstStyle/>
          <a:p>
            <a:pPr marL="469900" indent="-342900">
              <a:buSzPts val="1600"/>
              <a:buFont typeface="Wingdings" panose="05000000000000000000" pitchFamily="2" charset="2"/>
              <a:buChar char="l"/>
            </a:pPr>
            <a:r>
              <a:rPr lang="en-US" altLang="en-GB" sz="2000" dirty="0">
                <a:latin typeface="Arial Black" panose="020B0A04020102020204" charset="0"/>
                <a:cs typeface="Arial Black" panose="020B0A04020102020204" charset="0"/>
                <a:sym typeface="+mn-ea"/>
              </a:rPr>
              <a:t>Comparison of existing models proposed in different papers </a:t>
            </a:r>
            <a:endParaRPr lang="en-US" altLang="zh-CN" sz="2000" dirty="0">
              <a:latin typeface="Arial Black" panose="020B0A04020102020204" charset="0"/>
              <a:cs typeface="Arial Black" panose="020B0A04020102020204" charset="0"/>
              <a:sym typeface="+mn-ea"/>
            </a:endParaRPr>
          </a:p>
          <a:p>
            <a:pPr marL="469900" indent="-342900">
              <a:buSzPts val="1600"/>
              <a:buFont typeface="Wingdings" panose="05000000000000000000" pitchFamily="2" charset="2"/>
              <a:buChar char="l"/>
            </a:pPr>
            <a:endParaRPr lang="en-US" altLang="en-GB" sz="2000" dirty="0">
              <a:latin typeface="Arial Black" panose="020B0A04020102020204" charset="0"/>
              <a:cs typeface="Arial Black" panose="020B0A04020102020204" charset="0"/>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43"/>
        <p:cNvGrpSpPr/>
        <p:nvPr/>
      </p:nvGrpSpPr>
      <p:grpSpPr>
        <a:xfrm>
          <a:off x="0" y="0"/>
          <a:ext cx="0" cy="0"/>
          <a:chOff x="0" y="0"/>
          <a:chExt cx="0" cy="0"/>
        </a:xfrm>
      </p:grpSpPr>
      <p:sp>
        <p:nvSpPr>
          <p:cNvPr id="1644" name="Google Shape;1644;p58"/>
          <p:cNvSpPr txBox="1">
            <a:spLocks noGrp="1"/>
          </p:cNvSpPr>
          <p:nvPr>
            <p:ph type="title"/>
          </p:nvPr>
        </p:nvSpPr>
        <p:spPr>
          <a:xfrm>
            <a:off x="514324" y="550488"/>
            <a:ext cx="8430775" cy="4107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ltLang="en-GB" dirty="0"/>
              <a:t>Existing models proposed in different papers</a:t>
            </a:r>
          </a:p>
        </p:txBody>
      </p:sp>
      <p:cxnSp>
        <p:nvCxnSpPr>
          <p:cNvPr id="1647" name="Google Shape;1647;p58"/>
          <p:cNvCxnSpPr/>
          <p:nvPr/>
        </p:nvCxnSpPr>
        <p:spPr>
          <a:xfrm flipV="1">
            <a:off x="1353785" y="1152085"/>
            <a:ext cx="6405245" cy="22860"/>
          </a:xfrm>
          <a:prstGeom prst="straightConnector1">
            <a:avLst/>
          </a:prstGeom>
          <a:noFill/>
          <a:ln w="9525" cap="flat" cmpd="sng">
            <a:solidFill>
              <a:schemeClr val="dk1"/>
            </a:solidFill>
            <a:prstDash val="solid"/>
            <a:round/>
            <a:headEnd type="none" w="med" len="med"/>
            <a:tailEnd type="none" w="med" len="med"/>
          </a:ln>
        </p:spPr>
      </p:cxnSp>
      <p:sp>
        <p:nvSpPr>
          <p:cNvPr id="2" name="文本框 1"/>
          <p:cNvSpPr txBox="1"/>
          <p:nvPr/>
        </p:nvSpPr>
        <p:spPr>
          <a:xfrm>
            <a:off x="713487" y="4359489"/>
            <a:ext cx="8329124" cy="369332"/>
          </a:xfrm>
          <a:prstGeom prst="rect">
            <a:avLst/>
          </a:prstGeom>
          <a:noFill/>
        </p:spPr>
        <p:txBody>
          <a:bodyPr wrap="square" rtlCol="0">
            <a:spAutoFit/>
          </a:bodyPr>
          <a:lstStyle/>
          <a:p>
            <a:r>
              <a:rPr lang="zh-CN" altLang="en-US" b="1" dirty="0"/>
              <a:t>Table 1 </a:t>
            </a:r>
            <a:r>
              <a:rPr lang="en-GB" altLang="zh-CN" sz="1800" b="1" dirty="0">
                <a:effectLst/>
                <a:latin typeface="Calibri" panose="020F0502020204030204" pitchFamily="34" charset="0"/>
                <a:ea typeface="Arial" panose="020B0604020202020204" pitchFamily="34" charset="0"/>
                <a:cs typeface="Times New Roman" panose="02020603050405020304" pitchFamily="18" charset="0"/>
              </a:rPr>
              <a:t>Literature Review of different approach about retinal disease classification</a:t>
            </a:r>
            <a:endParaRPr lang="zh-CN" altLang="en-US" b="1" dirty="0"/>
          </a:p>
        </p:txBody>
      </p:sp>
      <p:sp>
        <p:nvSpPr>
          <p:cNvPr id="3" name="椭圆 2">
            <a:extLst>
              <a:ext uri="{FF2B5EF4-FFF2-40B4-BE49-F238E27FC236}">
                <a16:creationId xmlns:a16="http://schemas.microsoft.com/office/drawing/2014/main" id="{A80DD6A9-AA19-9206-58A6-A249484083B7}"/>
              </a:ext>
            </a:extLst>
          </p:cNvPr>
          <p:cNvSpPr/>
          <p:nvPr/>
        </p:nvSpPr>
        <p:spPr>
          <a:xfrm>
            <a:off x="8299938" y="4608577"/>
            <a:ext cx="437400" cy="42539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7</a:t>
            </a:r>
            <a:endParaRPr lang="zh-CN" altLang="en-US" dirty="0">
              <a:solidFill>
                <a:schemeClr val="tx1"/>
              </a:solidFill>
            </a:endParaRPr>
          </a:p>
        </p:txBody>
      </p:sp>
      <p:graphicFrame>
        <p:nvGraphicFramePr>
          <p:cNvPr id="5" name="表格 4">
            <a:extLst>
              <a:ext uri="{FF2B5EF4-FFF2-40B4-BE49-F238E27FC236}">
                <a16:creationId xmlns:a16="http://schemas.microsoft.com/office/drawing/2014/main" id="{3E7E280D-C672-D513-44B9-5EFEC8346CC2}"/>
              </a:ext>
            </a:extLst>
          </p:cNvPr>
          <p:cNvGraphicFramePr>
            <a:graphicFrameLocks noGrp="1"/>
          </p:cNvGraphicFramePr>
          <p:nvPr>
            <p:extLst>
              <p:ext uri="{D42A27DB-BD31-4B8C-83A1-F6EECF244321}">
                <p14:modId xmlns:p14="http://schemas.microsoft.com/office/powerpoint/2010/main" val="1799404268"/>
              </p:ext>
            </p:extLst>
          </p:nvPr>
        </p:nvGraphicFramePr>
        <p:xfrm>
          <a:off x="1028700" y="1254760"/>
          <a:ext cx="7402025" cy="3130551"/>
        </p:xfrm>
        <a:graphic>
          <a:graphicData uri="http://schemas.openxmlformats.org/drawingml/2006/table">
            <a:tbl>
              <a:tblPr firstRow="1" firstCol="1" bandRow="1">
                <a:tableStyleId>{5C22544A-7EE6-4342-B048-85BDC9FD1C3A}</a:tableStyleId>
              </a:tblPr>
              <a:tblGrid>
                <a:gridCol w="2255409">
                  <a:extLst>
                    <a:ext uri="{9D8B030D-6E8A-4147-A177-3AD203B41FA5}">
                      <a16:colId xmlns:a16="http://schemas.microsoft.com/office/drawing/2014/main" val="1912690411"/>
                    </a:ext>
                  </a:extLst>
                </a:gridCol>
                <a:gridCol w="752689">
                  <a:extLst>
                    <a:ext uri="{9D8B030D-6E8A-4147-A177-3AD203B41FA5}">
                      <a16:colId xmlns:a16="http://schemas.microsoft.com/office/drawing/2014/main" val="1581590943"/>
                    </a:ext>
                  </a:extLst>
                </a:gridCol>
                <a:gridCol w="3138267">
                  <a:extLst>
                    <a:ext uri="{9D8B030D-6E8A-4147-A177-3AD203B41FA5}">
                      <a16:colId xmlns:a16="http://schemas.microsoft.com/office/drawing/2014/main" val="2747727391"/>
                    </a:ext>
                  </a:extLst>
                </a:gridCol>
                <a:gridCol w="1255660">
                  <a:extLst>
                    <a:ext uri="{9D8B030D-6E8A-4147-A177-3AD203B41FA5}">
                      <a16:colId xmlns:a16="http://schemas.microsoft.com/office/drawing/2014/main" val="3070522597"/>
                    </a:ext>
                  </a:extLst>
                </a:gridCol>
              </a:tblGrid>
              <a:tr h="347839">
                <a:tc>
                  <a:txBody>
                    <a:bodyPr/>
                    <a:lstStyle/>
                    <a:p>
                      <a:pPr algn="just">
                        <a:lnSpc>
                          <a:spcPct val="150000"/>
                        </a:lnSpc>
                        <a:spcAft>
                          <a:spcPts val="800"/>
                        </a:spcAft>
                      </a:pPr>
                      <a:r>
                        <a:rPr lang="en-GB" sz="900" dirty="0">
                          <a:effectLst/>
                        </a:rPr>
                        <a:t>Researchers</a:t>
                      </a:r>
                      <a:endParaRPr lang="zh-CN" sz="900" dirty="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Year</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Techniques</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Accuracy</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extLst>
                  <a:ext uri="{0D108BD9-81ED-4DB2-BD59-A6C34878D82A}">
                    <a16:rowId xmlns:a16="http://schemas.microsoft.com/office/drawing/2014/main" val="2478574956"/>
                  </a:ext>
                </a:extLst>
              </a:tr>
              <a:tr h="347839">
                <a:tc>
                  <a:txBody>
                    <a:bodyPr/>
                    <a:lstStyle/>
                    <a:p>
                      <a:pPr algn="just">
                        <a:lnSpc>
                          <a:spcPct val="150000"/>
                        </a:lnSpc>
                        <a:spcAft>
                          <a:spcPts val="800"/>
                        </a:spcAft>
                      </a:pPr>
                      <a:r>
                        <a:rPr lang="en-GB" sz="900" dirty="0">
                          <a:effectLst/>
                        </a:rPr>
                        <a:t>Meenu et al. [</a:t>
                      </a:r>
                      <a:r>
                        <a:rPr lang="en-US" sz="900" dirty="0">
                          <a:effectLst/>
                        </a:rPr>
                        <a:t>1</a:t>
                      </a:r>
                      <a:r>
                        <a:rPr lang="en-GB" sz="900" dirty="0">
                          <a:effectLst/>
                        </a:rPr>
                        <a:t>]</a:t>
                      </a:r>
                      <a:endParaRPr lang="zh-CN" sz="900" dirty="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2022</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Depthwise separable CNN</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dirty="0">
                          <a:effectLst/>
                        </a:rPr>
                        <a:t>93.5%</a:t>
                      </a:r>
                      <a:endParaRPr lang="zh-CN" sz="900" dirty="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extLst>
                  <a:ext uri="{0D108BD9-81ED-4DB2-BD59-A6C34878D82A}">
                    <a16:rowId xmlns:a16="http://schemas.microsoft.com/office/drawing/2014/main" val="1314554453"/>
                  </a:ext>
                </a:extLst>
              </a:tr>
              <a:tr h="347839">
                <a:tc>
                  <a:txBody>
                    <a:bodyPr/>
                    <a:lstStyle/>
                    <a:p>
                      <a:pPr marR="0" algn="just" rtl="0">
                        <a:lnSpc>
                          <a:spcPct val="150000"/>
                        </a:lnSpc>
                        <a:spcBef>
                          <a:spcPts val="0"/>
                        </a:spcBef>
                        <a:spcAft>
                          <a:spcPts val="800"/>
                        </a:spcAft>
                        <a:buClr>
                          <a:srgbClr val="000000"/>
                        </a:buClr>
                        <a:buFont typeface="Arial" panose="020B0604020202020204"/>
                      </a:pPr>
                      <a:r>
                        <a:rPr lang="en-GB" sz="900" b="1" i="0" u="none" strike="noStrike" cap="none" dirty="0" err="1">
                          <a:solidFill>
                            <a:schemeClr val="lt1"/>
                          </a:solidFill>
                          <a:effectLst/>
                          <a:latin typeface="+mn-lt"/>
                          <a:ea typeface="+mn-ea"/>
                          <a:cs typeface="+mn-cs"/>
                          <a:sym typeface="Arial" panose="020B0604020202020204"/>
                        </a:rPr>
                        <a:t>Kermany</a:t>
                      </a:r>
                      <a:r>
                        <a:rPr lang="en-GB" sz="900" b="1" i="0" u="none" strike="noStrike" cap="none" dirty="0">
                          <a:solidFill>
                            <a:schemeClr val="lt1"/>
                          </a:solidFill>
                          <a:effectLst/>
                          <a:latin typeface="+mn-lt"/>
                          <a:ea typeface="+mn-ea"/>
                          <a:cs typeface="+mn-cs"/>
                          <a:sym typeface="Arial" panose="020B0604020202020204"/>
                        </a:rPr>
                        <a:t> et al. [</a:t>
                      </a:r>
                      <a:r>
                        <a:rPr lang="en-US" sz="900" b="1" i="0" u="none" strike="noStrike" cap="none" dirty="0">
                          <a:solidFill>
                            <a:schemeClr val="lt1"/>
                          </a:solidFill>
                          <a:effectLst/>
                          <a:latin typeface="+mn-lt"/>
                          <a:ea typeface="+mn-ea"/>
                          <a:cs typeface="+mn-cs"/>
                          <a:sym typeface="Arial" panose="020B0604020202020204"/>
                        </a:rPr>
                        <a:t>2</a:t>
                      </a:r>
                      <a:r>
                        <a:rPr lang="en-GB" sz="900" b="1" i="0" u="none" strike="noStrike" cap="none" dirty="0">
                          <a:solidFill>
                            <a:schemeClr val="lt1"/>
                          </a:solidFill>
                          <a:effectLst/>
                          <a:latin typeface="+mn-lt"/>
                          <a:ea typeface="+mn-ea"/>
                          <a:cs typeface="+mn-cs"/>
                          <a:sym typeface="Arial" panose="020B0604020202020204"/>
                        </a:rPr>
                        <a:t>]</a:t>
                      </a:r>
                      <a:endParaRPr lang="zh-CN" altLang="en-US" sz="900" b="1" i="0" u="none" strike="noStrike" cap="none" dirty="0">
                        <a:solidFill>
                          <a:schemeClr val="lt1"/>
                        </a:solidFill>
                        <a:effectLst/>
                        <a:latin typeface="+mn-lt"/>
                        <a:ea typeface="+mn-ea"/>
                        <a:cs typeface="+mn-cs"/>
                        <a:sym typeface="Arial" panose="020B0604020202020204"/>
                      </a:endParaRPr>
                    </a:p>
                  </a:txBody>
                  <a:tcPr marL="55340" marR="55340" marT="0" marB="0"/>
                </a:tc>
                <a:tc>
                  <a:txBody>
                    <a:bodyPr/>
                    <a:lstStyle/>
                    <a:p>
                      <a:pPr algn="just">
                        <a:lnSpc>
                          <a:spcPct val="150000"/>
                        </a:lnSpc>
                        <a:spcAft>
                          <a:spcPts val="800"/>
                        </a:spcAft>
                      </a:pPr>
                      <a:r>
                        <a:rPr lang="en-GB" sz="900">
                          <a:effectLst/>
                        </a:rPr>
                        <a:t>2018</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Inception V3</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96.6%</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extLst>
                  <a:ext uri="{0D108BD9-81ED-4DB2-BD59-A6C34878D82A}">
                    <a16:rowId xmlns:a16="http://schemas.microsoft.com/office/drawing/2014/main" val="562492446"/>
                  </a:ext>
                </a:extLst>
              </a:tr>
              <a:tr h="347839">
                <a:tc>
                  <a:txBody>
                    <a:bodyPr/>
                    <a:lstStyle/>
                    <a:p>
                      <a:pPr algn="just">
                        <a:lnSpc>
                          <a:spcPct val="150000"/>
                        </a:lnSpc>
                        <a:spcAft>
                          <a:spcPts val="800"/>
                        </a:spcAft>
                      </a:pPr>
                      <a:r>
                        <a:rPr lang="en-GB" sz="900" dirty="0" err="1">
                          <a:effectLst/>
                        </a:rPr>
                        <a:t>Alqudah</a:t>
                      </a:r>
                      <a:r>
                        <a:rPr lang="en-GB" sz="900" dirty="0">
                          <a:effectLst/>
                        </a:rPr>
                        <a:t> et al. [</a:t>
                      </a:r>
                      <a:r>
                        <a:rPr lang="en-US" sz="900" dirty="0">
                          <a:effectLst/>
                        </a:rPr>
                        <a:t>3</a:t>
                      </a:r>
                      <a:r>
                        <a:rPr lang="en-GB" sz="900" dirty="0">
                          <a:effectLst/>
                        </a:rPr>
                        <a:t>]</a:t>
                      </a:r>
                      <a:endParaRPr lang="zh-CN" sz="900" dirty="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2019</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Novel Automatic CNN structure</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95.3%</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extLst>
                  <a:ext uri="{0D108BD9-81ED-4DB2-BD59-A6C34878D82A}">
                    <a16:rowId xmlns:a16="http://schemas.microsoft.com/office/drawing/2014/main" val="4059393726"/>
                  </a:ext>
                </a:extLst>
              </a:tr>
              <a:tr h="347839">
                <a:tc>
                  <a:txBody>
                    <a:bodyPr/>
                    <a:lstStyle/>
                    <a:p>
                      <a:pPr algn="just">
                        <a:lnSpc>
                          <a:spcPct val="150000"/>
                        </a:lnSpc>
                        <a:spcAft>
                          <a:spcPts val="800"/>
                        </a:spcAft>
                      </a:pPr>
                      <a:r>
                        <a:rPr lang="en-GB" sz="900" dirty="0">
                          <a:effectLst/>
                        </a:rPr>
                        <a:t>Rajagopalan et al. [</a:t>
                      </a:r>
                      <a:r>
                        <a:rPr lang="en-US" sz="900" dirty="0">
                          <a:effectLst/>
                        </a:rPr>
                        <a:t>4</a:t>
                      </a:r>
                      <a:r>
                        <a:rPr lang="en-GB" sz="900" dirty="0">
                          <a:effectLst/>
                        </a:rPr>
                        <a:t>]</a:t>
                      </a:r>
                      <a:endParaRPr lang="zh-CN" sz="900" dirty="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2021</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Deep CNN framework</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95.7%</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extLst>
                  <a:ext uri="{0D108BD9-81ED-4DB2-BD59-A6C34878D82A}">
                    <a16:rowId xmlns:a16="http://schemas.microsoft.com/office/drawing/2014/main" val="2178830394"/>
                  </a:ext>
                </a:extLst>
              </a:tr>
              <a:tr h="347839">
                <a:tc>
                  <a:txBody>
                    <a:bodyPr/>
                    <a:lstStyle/>
                    <a:p>
                      <a:pPr algn="just">
                        <a:lnSpc>
                          <a:spcPct val="150000"/>
                        </a:lnSpc>
                        <a:spcAft>
                          <a:spcPts val="800"/>
                        </a:spcAft>
                      </a:pPr>
                      <a:r>
                        <a:rPr lang="en-GB" sz="900" dirty="0">
                          <a:effectLst/>
                        </a:rPr>
                        <a:t>Mahendran et al. [</a:t>
                      </a:r>
                      <a:r>
                        <a:rPr lang="en-US" sz="900" dirty="0">
                          <a:effectLst/>
                        </a:rPr>
                        <a:t>5</a:t>
                      </a:r>
                      <a:r>
                        <a:rPr lang="en-GB" sz="900" dirty="0">
                          <a:effectLst/>
                        </a:rPr>
                        <a:t>]</a:t>
                      </a:r>
                      <a:endParaRPr lang="zh-CN" sz="900" dirty="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2020</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Decision tree classifier</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92%</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extLst>
                  <a:ext uri="{0D108BD9-81ED-4DB2-BD59-A6C34878D82A}">
                    <a16:rowId xmlns:a16="http://schemas.microsoft.com/office/drawing/2014/main" val="1703538956"/>
                  </a:ext>
                </a:extLst>
              </a:tr>
              <a:tr h="347839">
                <a:tc>
                  <a:txBody>
                    <a:bodyPr/>
                    <a:lstStyle/>
                    <a:p>
                      <a:pPr algn="just">
                        <a:lnSpc>
                          <a:spcPct val="150000"/>
                        </a:lnSpc>
                        <a:spcAft>
                          <a:spcPts val="800"/>
                        </a:spcAft>
                      </a:pPr>
                      <a:r>
                        <a:rPr lang="en-GB" sz="900" b="1" i="0" u="none" strike="noStrike" cap="none" dirty="0">
                          <a:solidFill>
                            <a:schemeClr val="lt1"/>
                          </a:solidFill>
                          <a:effectLst/>
                          <a:latin typeface="+mn-lt"/>
                          <a:ea typeface="+mn-ea"/>
                          <a:cs typeface="+mn-cs"/>
                          <a:sym typeface="Arial" panose="020B0604020202020204"/>
                        </a:rPr>
                        <a:t>Najeeb et al. [</a:t>
                      </a:r>
                      <a:r>
                        <a:rPr lang="en-US" sz="900" b="1" i="0" u="none" strike="noStrike" cap="none" dirty="0">
                          <a:solidFill>
                            <a:schemeClr val="lt1"/>
                          </a:solidFill>
                          <a:effectLst/>
                          <a:latin typeface="+mn-lt"/>
                          <a:ea typeface="+mn-ea"/>
                          <a:cs typeface="+mn-cs"/>
                          <a:sym typeface="Arial" panose="020B0604020202020204"/>
                        </a:rPr>
                        <a:t>6</a:t>
                      </a:r>
                      <a:r>
                        <a:rPr lang="en-GB" sz="900" b="1" i="0" u="none" strike="noStrike" cap="none" dirty="0">
                          <a:solidFill>
                            <a:schemeClr val="lt1"/>
                          </a:solidFill>
                          <a:effectLst/>
                          <a:latin typeface="+mn-lt"/>
                          <a:ea typeface="+mn-ea"/>
                          <a:cs typeface="+mn-cs"/>
                          <a:sym typeface="Arial" panose="020B0604020202020204"/>
                        </a:rPr>
                        <a:t>]</a:t>
                      </a:r>
                      <a:endParaRPr lang="zh-CN" altLang="en-US" sz="900" b="1" i="0" u="none" strike="noStrike" cap="none" dirty="0">
                        <a:solidFill>
                          <a:schemeClr val="lt1"/>
                        </a:solidFill>
                        <a:effectLst/>
                        <a:latin typeface="+mn-lt"/>
                        <a:ea typeface="+mn-ea"/>
                        <a:cs typeface="+mn-cs"/>
                        <a:sym typeface="Arial" panose="020B0604020202020204"/>
                      </a:endParaRPr>
                    </a:p>
                  </a:txBody>
                  <a:tcPr marL="55340" marR="55340" marT="0" marB="0"/>
                </a:tc>
                <a:tc>
                  <a:txBody>
                    <a:bodyPr/>
                    <a:lstStyle/>
                    <a:p>
                      <a:pPr algn="just">
                        <a:lnSpc>
                          <a:spcPct val="150000"/>
                        </a:lnSpc>
                        <a:spcAft>
                          <a:spcPts val="800"/>
                        </a:spcAft>
                      </a:pPr>
                      <a:r>
                        <a:rPr lang="en-GB" sz="900">
                          <a:effectLst/>
                        </a:rPr>
                        <a:t>2018</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Single layer CNN structure.</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95.66%</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extLst>
                  <a:ext uri="{0D108BD9-81ED-4DB2-BD59-A6C34878D82A}">
                    <a16:rowId xmlns:a16="http://schemas.microsoft.com/office/drawing/2014/main" val="1747547435"/>
                  </a:ext>
                </a:extLst>
              </a:tr>
              <a:tr h="347839">
                <a:tc>
                  <a:txBody>
                    <a:bodyPr/>
                    <a:lstStyle/>
                    <a:p>
                      <a:pPr algn="just">
                        <a:lnSpc>
                          <a:spcPct val="150000"/>
                        </a:lnSpc>
                        <a:spcAft>
                          <a:spcPts val="800"/>
                        </a:spcAft>
                      </a:pPr>
                      <a:r>
                        <a:rPr lang="en-GB" sz="900" b="1" i="0" u="none" strike="noStrike" cap="none" dirty="0">
                          <a:solidFill>
                            <a:schemeClr val="lt1"/>
                          </a:solidFill>
                          <a:effectLst/>
                          <a:latin typeface="+mn-lt"/>
                          <a:ea typeface="+mn-ea"/>
                          <a:cs typeface="+mn-cs"/>
                          <a:sym typeface="Arial" panose="020B0604020202020204"/>
                        </a:rPr>
                        <a:t>Bhadra and Kar [</a:t>
                      </a:r>
                      <a:r>
                        <a:rPr lang="en-US" sz="900" b="1" i="0" u="none" strike="noStrike" cap="none" dirty="0">
                          <a:solidFill>
                            <a:schemeClr val="lt1"/>
                          </a:solidFill>
                          <a:effectLst/>
                          <a:latin typeface="+mn-lt"/>
                          <a:ea typeface="+mn-ea"/>
                          <a:cs typeface="+mn-cs"/>
                          <a:sym typeface="Arial" panose="020B0604020202020204"/>
                        </a:rPr>
                        <a:t>7</a:t>
                      </a:r>
                      <a:r>
                        <a:rPr lang="en-GB" sz="900" b="1" i="0" u="none" strike="noStrike" cap="none" dirty="0">
                          <a:solidFill>
                            <a:schemeClr val="lt1"/>
                          </a:solidFill>
                          <a:effectLst/>
                          <a:latin typeface="+mn-lt"/>
                          <a:ea typeface="+mn-ea"/>
                          <a:cs typeface="+mn-cs"/>
                          <a:sym typeface="Arial" panose="020B0604020202020204"/>
                        </a:rPr>
                        <a:t>]</a:t>
                      </a:r>
                      <a:endParaRPr lang="zh-CN" altLang="en-US" sz="900" b="1" i="0" u="none" strike="noStrike" cap="none" dirty="0">
                        <a:solidFill>
                          <a:schemeClr val="lt1"/>
                        </a:solidFill>
                        <a:effectLst/>
                        <a:latin typeface="+mn-lt"/>
                        <a:ea typeface="+mn-ea"/>
                        <a:cs typeface="+mn-cs"/>
                        <a:sym typeface="Arial" panose="020B0604020202020204"/>
                      </a:endParaRPr>
                    </a:p>
                  </a:txBody>
                  <a:tcPr marL="55340" marR="55340" marT="0" marB="0"/>
                </a:tc>
                <a:tc>
                  <a:txBody>
                    <a:bodyPr/>
                    <a:lstStyle/>
                    <a:p>
                      <a:pPr algn="just">
                        <a:lnSpc>
                          <a:spcPct val="150000"/>
                        </a:lnSpc>
                        <a:spcAft>
                          <a:spcPts val="800"/>
                        </a:spcAft>
                      </a:pPr>
                      <a:r>
                        <a:rPr lang="en-GB" sz="900">
                          <a:effectLst/>
                        </a:rPr>
                        <a:t>2020</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Deep multi-layered CNN</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a:effectLst/>
                        </a:rPr>
                        <a:t>96.5%</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extLst>
                  <a:ext uri="{0D108BD9-81ED-4DB2-BD59-A6C34878D82A}">
                    <a16:rowId xmlns:a16="http://schemas.microsoft.com/office/drawing/2014/main" val="2385133327"/>
                  </a:ext>
                </a:extLst>
              </a:tr>
              <a:tr h="347839">
                <a:tc>
                  <a:txBody>
                    <a:bodyPr/>
                    <a:lstStyle/>
                    <a:p>
                      <a:pPr algn="just">
                        <a:lnSpc>
                          <a:spcPct val="150000"/>
                        </a:lnSpc>
                        <a:spcAft>
                          <a:spcPts val="800"/>
                        </a:spcAft>
                      </a:pPr>
                      <a:r>
                        <a:rPr lang="en-GB" sz="900" b="1" i="0" u="none" strike="noStrike" cap="none" dirty="0" err="1">
                          <a:solidFill>
                            <a:schemeClr val="lt1"/>
                          </a:solidFill>
                          <a:effectLst/>
                          <a:latin typeface="+mn-lt"/>
                          <a:ea typeface="+mn-ea"/>
                          <a:cs typeface="+mn-cs"/>
                          <a:sym typeface="Arial" panose="020B0604020202020204"/>
                        </a:rPr>
                        <a:t>Intaraprasit</a:t>
                      </a:r>
                      <a:r>
                        <a:rPr lang="en-GB" sz="900" b="1" i="0" u="none" strike="noStrike" cap="none" dirty="0">
                          <a:solidFill>
                            <a:schemeClr val="lt1"/>
                          </a:solidFill>
                          <a:effectLst/>
                          <a:latin typeface="+mn-lt"/>
                          <a:ea typeface="+mn-ea"/>
                          <a:cs typeface="+mn-cs"/>
                          <a:sym typeface="Arial" panose="020B0604020202020204"/>
                        </a:rPr>
                        <a:t> et al. [8]</a:t>
                      </a:r>
                      <a:endParaRPr lang="zh-CN" altLang="en-US" sz="900" b="1" i="0" u="none" strike="noStrike" cap="none" dirty="0">
                        <a:solidFill>
                          <a:schemeClr val="lt1"/>
                        </a:solidFill>
                        <a:effectLst/>
                        <a:latin typeface="+mn-lt"/>
                        <a:ea typeface="+mn-ea"/>
                        <a:cs typeface="+mn-cs"/>
                        <a:sym typeface="Arial" panose="020B0604020202020204"/>
                      </a:endParaRPr>
                    </a:p>
                  </a:txBody>
                  <a:tcPr marL="55340" marR="55340" marT="0" marB="0"/>
                </a:tc>
                <a:tc>
                  <a:txBody>
                    <a:bodyPr/>
                    <a:lstStyle/>
                    <a:p>
                      <a:pPr algn="just">
                        <a:lnSpc>
                          <a:spcPct val="150000"/>
                        </a:lnSpc>
                        <a:spcAft>
                          <a:spcPts val="800"/>
                        </a:spcAft>
                      </a:pPr>
                      <a:r>
                        <a:rPr lang="en-GB" sz="900">
                          <a:effectLst/>
                        </a:rPr>
                        <a:t>2023</a:t>
                      </a:r>
                      <a:endParaRPr lang="zh-CN" sz="90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dirty="0">
                          <a:effectLst/>
                        </a:rPr>
                        <a:t>MobileNetV2</a:t>
                      </a:r>
                      <a:endParaRPr lang="zh-CN" sz="900" dirty="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tc>
                  <a:txBody>
                    <a:bodyPr/>
                    <a:lstStyle/>
                    <a:p>
                      <a:pPr algn="just">
                        <a:lnSpc>
                          <a:spcPct val="150000"/>
                        </a:lnSpc>
                        <a:spcAft>
                          <a:spcPts val="800"/>
                        </a:spcAft>
                      </a:pPr>
                      <a:r>
                        <a:rPr lang="en-GB" sz="900" dirty="0">
                          <a:effectLst/>
                        </a:rPr>
                        <a:t>99.8%</a:t>
                      </a:r>
                      <a:endParaRPr lang="zh-CN" sz="900" dirty="0">
                        <a:effectLst/>
                        <a:latin typeface="Calibri" panose="020F0502020204030204" pitchFamily="34" charset="0"/>
                        <a:ea typeface="Arial" panose="020B0604020202020204" pitchFamily="34" charset="0"/>
                        <a:cs typeface="Times New Roman" panose="02020603050405020304" pitchFamily="18" charset="0"/>
                      </a:endParaRPr>
                    </a:p>
                  </a:txBody>
                  <a:tcPr marL="55340" marR="55340" marT="0" marB="0"/>
                </a:tc>
                <a:extLst>
                  <a:ext uri="{0D108BD9-81ED-4DB2-BD59-A6C34878D82A}">
                    <a16:rowId xmlns:a16="http://schemas.microsoft.com/office/drawing/2014/main" val="1100065096"/>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cxnSp>
        <p:nvCxnSpPr>
          <p:cNvPr id="1325" name="Google Shape;1325;p41"/>
          <p:cNvCxnSpPr/>
          <p:nvPr/>
        </p:nvCxnSpPr>
        <p:spPr>
          <a:xfrm>
            <a:off x="309155" y="1008010"/>
            <a:ext cx="1276800" cy="0"/>
          </a:xfrm>
          <a:prstGeom prst="straightConnector1">
            <a:avLst/>
          </a:prstGeom>
          <a:noFill/>
          <a:ln w="9525" cap="flat" cmpd="sng">
            <a:solidFill>
              <a:schemeClr val="dk1"/>
            </a:solidFill>
            <a:prstDash val="solid"/>
            <a:round/>
            <a:headEnd type="none" w="med" len="med"/>
            <a:tailEnd type="none" w="med" len="med"/>
          </a:ln>
        </p:spPr>
      </p:cxnSp>
      <p:sp>
        <p:nvSpPr>
          <p:cNvPr id="1335" name="Google Shape;1335;p42"/>
          <p:cNvSpPr txBox="1">
            <a:spLocks noGrp="1"/>
          </p:cNvSpPr>
          <p:nvPr>
            <p:custDataLst>
              <p:tags r:id="rId1"/>
            </p:custDataLst>
          </p:nvPr>
        </p:nvSpPr>
        <p:spPr>
          <a:xfrm>
            <a:off x="576438" y="1171705"/>
            <a:ext cx="4922520" cy="1133475"/>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500"/>
              <a:buFont typeface="Dela Gothic One" panose="00000500000000000000" charset="-128"/>
              <a:buNone/>
              <a:defRPr sz="40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ctr" rtl="0">
              <a:spcBef>
                <a:spcPts val="0"/>
              </a:spcBef>
              <a:spcAft>
                <a:spcPts val="0"/>
              </a:spcAft>
              <a:buNone/>
            </a:pPr>
            <a:r>
              <a:rPr lang="en-US" altLang="en-GB" sz="3600" dirty="0"/>
              <a:t>Methodologies</a:t>
            </a:r>
          </a:p>
        </p:txBody>
      </p:sp>
      <p:sp>
        <p:nvSpPr>
          <p:cNvPr id="3" name="Google Shape;1323;p41"/>
          <p:cNvSpPr txBox="1">
            <a:spLocks noGrp="1"/>
          </p:cNvSpPr>
          <p:nvPr>
            <p:custDataLst>
              <p:tags r:id="rId2"/>
            </p:custDataLst>
          </p:nvPr>
        </p:nvSpPr>
        <p:spPr>
          <a:xfrm>
            <a:off x="750268" y="194120"/>
            <a:ext cx="2575500" cy="7551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dirty="0"/>
              <a:t>3</a:t>
            </a:r>
          </a:p>
        </p:txBody>
      </p:sp>
      <p:sp>
        <p:nvSpPr>
          <p:cNvPr id="7" name="文本框 6"/>
          <p:cNvSpPr txBox="1"/>
          <p:nvPr>
            <p:custDataLst>
              <p:tags r:id="rId3"/>
            </p:custDataLst>
          </p:nvPr>
        </p:nvSpPr>
        <p:spPr>
          <a:xfrm>
            <a:off x="1444074" y="2468874"/>
            <a:ext cx="7309045" cy="1421130"/>
          </a:xfrm>
          <a:prstGeom prst="rect">
            <a:avLst/>
          </a:prstGeom>
          <a:noFill/>
        </p:spPr>
        <p:txBody>
          <a:bodyPr wrap="square" rtlCol="0" anchor="t">
            <a:noAutofit/>
          </a:bodyPr>
          <a:lstStyle/>
          <a:p>
            <a:pPr marL="469900" indent="-342900">
              <a:buSzPts val="1600"/>
              <a:buFont typeface="Wingdings" panose="05000000000000000000" pitchFamily="2" charset="2"/>
              <a:buChar char="l"/>
            </a:pPr>
            <a:r>
              <a:rPr lang="en-US" altLang="en-GB" sz="2000" dirty="0">
                <a:latin typeface="Arial Black" panose="020B0A04020102020204" charset="0"/>
                <a:cs typeface="Arial Black" panose="020B0A04020102020204" charset="0"/>
                <a:sym typeface="+mn-ea"/>
              </a:rPr>
              <a:t>The proposed a</a:t>
            </a:r>
            <a:r>
              <a:rPr lang="en-US" altLang="zh-CN" sz="2000" dirty="0">
                <a:latin typeface="Arial Black" panose="020B0A04020102020204" charset="0"/>
                <a:cs typeface="Arial Black" panose="020B0A04020102020204" charset="0"/>
                <a:sym typeface="+mn-ea"/>
              </a:rPr>
              <a:t>rchitecture of the project </a:t>
            </a:r>
          </a:p>
          <a:p>
            <a:pPr marL="469900" indent="-342900">
              <a:buSzPts val="1600"/>
              <a:buFont typeface="Wingdings" panose="05000000000000000000" pitchFamily="2" charset="2"/>
              <a:buChar char="l"/>
            </a:pPr>
            <a:endParaRPr lang="en-US" altLang="en-GB" sz="2000" dirty="0">
              <a:latin typeface="Arial Black" panose="020B0A04020102020204" charset="0"/>
              <a:cs typeface="Arial Black" panose="020B0A04020102020204" charset="0"/>
              <a:sym typeface="+mn-ea"/>
            </a:endParaRPr>
          </a:p>
        </p:txBody>
      </p:sp>
      <p:sp>
        <p:nvSpPr>
          <p:cNvPr id="2" name="椭圆 1">
            <a:extLst>
              <a:ext uri="{FF2B5EF4-FFF2-40B4-BE49-F238E27FC236}">
                <a16:creationId xmlns:a16="http://schemas.microsoft.com/office/drawing/2014/main" id="{BC97CE0D-0211-3DCF-82CE-3572D47D1F59}"/>
              </a:ext>
            </a:extLst>
          </p:cNvPr>
          <p:cNvSpPr/>
          <p:nvPr/>
        </p:nvSpPr>
        <p:spPr>
          <a:xfrm>
            <a:off x="827961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8</a:t>
            </a:r>
            <a:endParaRPr lang="zh-CN" altLang="en-US" dirty="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1353" name="Google Shape;1353;p44"/>
          <p:cNvSpPr txBox="1">
            <a:spLocks noGrp="1"/>
          </p:cNvSpPr>
          <p:nvPr>
            <p:ph type="title" idx="4"/>
          </p:nvPr>
        </p:nvSpPr>
        <p:spPr>
          <a:xfrm>
            <a:off x="0" y="285368"/>
            <a:ext cx="7717790" cy="558165"/>
          </a:xfrm>
          <a:prstGeom prst="rect">
            <a:avLst/>
          </a:prstGeom>
        </p:spPr>
        <p:txBody>
          <a:bodyPr spcFirstLastPara="1" wrap="square" lIns="0" tIns="0" rIns="0" bIns="0" anchor="t" anchorCtr="0">
            <a:noAutofit/>
          </a:bodyPr>
          <a:lstStyle/>
          <a:p>
            <a:pPr algn="ctr"/>
            <a:r>
              <a:rPr lang="en-US" altLang="en-GB" sz="2800" dirty="0"/>
              <a:t>Methodologies</a:t>
            </a:r>
            <a:br>
              <a:rPr lang="en-US" altLang="en-GB" sz="2800" dirty="0"/>
            </a:br>
            <a:r>
              <a:rPr lang="en-US" altLang="en-GB" sz="2800" dirty="0"/>
              <a:t>			- </a:t>
            </a:r>
            <a:r>
              <a:rPr lang="en-US" altLang="en-GB" sz="2000" dirty="0"/>
              <a:t>Model Architecture</a:t>
            </a:r>
          </a:p>
        </p:txBody>
      </p:sp>
      <p:sp>
        <p:nvSpPr>
          <p:cNvPr id="7" name="椭圆 6">
            <a:extLst>
              <a:ext uri="{FF2B5EF4-FFF2-40B4-BE49-F238E27FC236}">
                <a16:creationId xmlns:a16="http://schemas.microsoft.com/office/drawing/2014/main" id="{11795728-6153-CE7A-83A2-ED169D3E1E95}"/>
              </a:ext>
            </a:extLst>
          </p:cNvPr>
          <p:cNvSpPr/>
          <p:nvPr/>
        </p:nvSpPr>
        <p:spPr>
          <a:xfrm>
            <a:off x="8299937" y="4550898"/>
            <a:ext cx="555675" cy="483079"/>
          </a:xfrm>
          <a:prstGeom prst="ellipse">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9</a:t>
            </a:r>
            <a:endParaRPr lang="zh-CN" altLang="en-US" dirty="0">
              <a:solidFill>
                <a:schemeClr val="tx1"/>
              </a:solidFill>
            </a:endParaRPr>
          </a:p>
        </p:txBody>
      </p:sp>
      <p:pic>
        <p:nvPicPr>
          <p:cNvPr id="2" name="图片 1">
            <a:extLst>
              <a:ext uri="{FF2B5EF4-FFF2-40B4-BE49-F238E27FC236}">
                <a16:creationId xmlns:a16="http://schemas.microsoft.com/office/drawing/2014/main" id="{9090C45B-A8AF-6983-488D-B3BDE8E8E37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87179" y="1242059"/>
            <a:ext cx="6430611" cy="3249507"/>
          </a:xfrm>
          <a:prstGeom prst="rect">
            <a:avLst/>
          </a:prstGeom>
        </p:spPr>
      </p:pic>
      <p:sp>
        <p:nvSpPr>
          <p:cNvPr id="3" name="Google Shape;1323;p41">
            <a:extLst>
              <a:ext uri="{FF2B5EF4-FFF2-40B4-BE49-F238E27FC236}">
                <a16:creationId xmlns:a16="http://schemas.microsoft.com/office/drawing/2014/main" id="{3E2BDA30-C001-9BF8-1AC8-F33A9D05FDA8}"/>
              </a:ext>
            </a:extLst>
          </p:cNvPr>
          <p:cNvSpPr txBox="1">
            <a:spLocks noGrp="1"/>
          </p:cNvSpPr>
          <p:nvPr>
            <p:custDataLst>
              <p:tags r:id="rId1"/>
            </p:custDataLst>
          </p:nvPr>
        </p:nvSpPr>
        <p:spPr>
          <a:xfrm>
            <a:off x="1080583" y="88433"/>
            <a:ext cx="2575500" cy="755100"/>
          </a:xfrm>
          <a:prstGeom prst="rect">
            <a:avLst/>
          </a:prstGeom>
          <a:noFill/>
          <a:ln>
            <a:noFill/>
          </a:ln>
        </p:spPr>
        <p:txBody>
          <a:bodyPr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500"/>
              <a:buFont typeface="Dela Gothic One" panose="00000500000000000000" charset="-128"/>
              <a:buNone/>
              <a:defRPr sz="2500" b="1" i="0" u="none" strike="noStrike" cap="none">
                <a:solidFill>
                  <a:schemeClr val="dk1"/>
                </a:solidFill>
                <a:latin typeface="Dela Gothic One" panose="00000500000000000000" charset="-128"/>
                <a:ea typeface="Dela Gothic One" panose="00000500000000000000" charset="-128"/>
                <a:cs typeface="Dela Gothic One" panose="00000500000000000000" charset="-128"/>
                <a:sym typeface="Dela Gothic One" panose="00000500000000000000" charset="-128"/>
              </a:defRPr>
            </a:lvl1pPr>
            <a:lvl2pPr marR="0" lvl="1"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2pPr>
            <a:lvl3pPr marR="0" lvl="2"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3pPr>
            <a:lvl4pPr marR="0" lvl="3"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4pPr>
            <a:lvl5pPr marR="0" lvl="4"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5pPr>
            <a:lvl6pPr marR="0" lvl="5"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6pPr>
            <a:lvl7pPr marR="0" lvl="6"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7pPr>
            <a:lvl8pPr marR="0" lvl="7"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8pPr>
            <a:lvl9pPr marR="0" lvl="8" algn="l" rtl="0">
              <a:lnSpc>
                <a:spcPct val="100000"/>
              </a:lnSpc>
              <a:spcBef>
                <a:spcPts val="0"/>
              </a:spcBef>
              <a:spcAft>
                <a:spcPts val="0"/>
              </a:spcAft>
              <a:buClr>
                <a:schemeClr val="dk1"/>
              </a:buClr>
              <a:buSzPts val="3500"/>
              <a:buFont typeface="Fraunces"/>
              <a:buNone/>
              <a:defRPr sz="3500" b="1" i="0" u="none" strike="noStrike" cap="none">
                <a:solidFill>
                  <a:schemeClr val="dk1"/>
                </a:solidFill>
                <a:highlight>
                  <a:schemeClr val="lt1"/>
                </a:highlight>
                <a:latin typeface="Fraunces"/>
                <a:ea typeface="Fraunces"/>
                <a:cs typeface="Fraunces"/>
                <a:sym typeface="Fraunces"/>
              </a:defRPr>
            </a:lvl9pPr>
          </a:lstStyle>
          <a:p>
            <a:pPr marL="0" lvl="0" indent="0" algn="l" rtl="0">
              <a:spcBef>
                <a:spcPts val="0"/>
              </a:spcBef>
              <a:spcAft>
                <a:spcPts val="0"/>
              </a:spcAft>
              <a:buNone/>
            </a:pPr>
            <a:r>
              <a:rPr lang="en-US" altLang="en-GB" sz="4000" dirty="0"/>
              <a:t>3</a:t>
            </a:r>
          </a:p>
        </p:txBody>
      </p:sp>
      <p:sp>
        <p:nvSpPr>
          <p:cNvPr id="4" name="文本框 3">
            <a:extLst>
              <a:ext uri="{FF2B5EF4-FFF2-40B4-BE49-F238E27FC236}">
                <a16:creationId xmlns:a16="http://schemas.microsoft.com/office/drawing/2014/main" id="{735D9BA1-9B46-509F-F1F5-3E8DABF66ACE}"/>
              </a:ext>
            </a:extLst>
          </p:cNvPr>
          <p:cNvSpPr txBox="1"/>
          <p:nvPr/>
        </p:nvSpPr>
        <p:spPr>
          <a:xfrm>
            <a:off x="3501585" y="4491566"/>
            <a:ext cx="2932770" cy="307777"/>
          </a:xfrm>
          <a:prstGeom prst="rect">
            <a:avLst/>
          </a:prstGeom>
          <a:noFill/>
        </p:spPr>
        <p:txBody>
          <a:bodyPr wrap="square" rtlCol="0">
            <a:spAutoFit/>
          </a:bodyPr>
          <a:lstStyle/>
          <a:p>
            <a:r>
              <a:rPr lang="en-US" altLang="zh-CN" b="1" dirty="0"/>
              <a:t>Figure 2 Model architecture</a:t>
            </a:r>
            <a:endParaRPr lang="zh-CN" altLang="en-US" b="1"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e2737c45-8a77-40aa-965e-0ece75aa3590"/>
  <p:tag name="COMMONDATA" val="eyJoZGlkIjoiYjUwNGJlM2RiNTVjMTAzY2IyZDVjY2IzOGIxMTlmNDk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 office">
  <a:themeElements>
    <a:clrScheme name="Simple Light">
      <a:dk1>
        <a:srgbClr val="000000"/>
      </a:dk1>
      <a:lt1>
        <a:srgbClr val="F6F1E7"/>
      </a:lt1>
      <a:dk2>
        <a:srgbClr val="6E6F6B"/>
      </a:dk2>
      <a:lt2>
        <a:srgbClr val="FFFFFF"/>
      </a:lt2>
      <a:accent1>
        <a:srgbClr val="000000"/>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2618</TotalTime>
  <Words>1031</Words>
  <Application>Microsoft Office PowerPoint</Application>
  <PresentationFormat>全屏显示(16:9)</PresentationFormat>
  <Paragraphs>202</Paragraphs>
  <Slides>21</Slides>
  <Notes>21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21</vt:i4>
      </vt:variant>
    </vt:vector>
  </HeadingPairs>
  <TitlesOfParts>
    <vt:vector size="31" baseType="lpstr">
      <vt:lpstr>Wingdings</vt:lpstr>
      <vt:lpstr>Bebas Neue</vt:lpstr>
      <vt:lpstr>Dela Gothic One</vt:lpstr>
      <vt:lpstr>Nunito Light</vt:lpstr>
      <vt:lpstr>Arial</vt:lpstr>
      <vt:lpstr>PT Sans</vt:lpstr>
      <vt:lpstr>Calibri</vt:lpstr>
      <vt:lpstr>Arial Black</vt:lpstr>
      <vt:lpstr>Lato</vt:lpstr>
      <vt:lpstr> office</vt:lpstr>
      <vt:lpstr>PowerPoint 演示文稿</vt:lpstr>
      <vt:lpstr>Introduction</vt:lpstr>
      <vt:lpstr>1</vt:lpstr>
      <vt:lpstr>Introduction                                                                                      - Aims</vt:lpstr>
      <vt:lpstr>Introduction                                                              - Objectives</vt:lpstr>
      <vt:lpstr>PowerPoint 演示文稿</vt:lpstr>
      <vt:lpstr>Existing models proposed in different papers</vt:lpstr>
      <vt:lpstr>PowerPoint 演示文稿</vt:lpstr>
      <vt:lpstr>Methodologies    - Model Architecture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  for          listening </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ALIENWARE</dc:creator>
  <cp:lastModifiedBy>yifan ke</cp:lastModifiedBy>
  <cp:revision>26</cp:revision>
  <dcterms:created xsi:type="dcterms:W3CDTF">2023-05-13T11:02:31Z</dcterms:created>
  <dcterms:modified xsi:type="dcterms:W3CDTF">2024-05-31T11:48:35Z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EBB2D83E57884DACAC98576DAF3DB4DA_13</vt:lpwstr>
  </property>
  <property fmtid="{D5CDD505-2E9C-101B-9397-08002B2CF9AE}" pid="3" name="KSOProductBuildVer">
    <vt:lpwstr>2052-11.1.0.14036</vt:lpwstr>
  </property>
</Properties>
</file>